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57" r:id="rId7"/>
    <p:sldId id="262" r:id="rId8"/>
    <p:sldId id="263" r:id="rId9"/>
    <p:sldId id="264" r:id="rId10"/>
    <p:sldId id="265" r:id="rId1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BD7A22-145C-429B-7C70-F355370A87C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0EF37E2F-388C-B2C7-F5ED-8B9C518C61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173F2B01-5A87-0486-D923-CDC38417A3E5}"/>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5" name="Espaço Reservado para Rodapé 4">
            <a:extLst>
              <a:ext uri="{FF2B5EF4-FFF2-40B4-BE49-F238E27FC236}">
                <a16:creationId xmlns:a16="http://schemas.microsoft.com/office/drawing/2014/main" id="{E3F66F9D-3D31-0A7A-5B03-0AC33EBA437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FE8EB31C-D7B2-58B7-D952-372D53412186}"/>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1177962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7EA90A-23C9-4053-273C-6F19BF945E39}"/>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AB6BD89-D860-B27E-7E80-3ECD26B3A90A}"/>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EAE67CD6-3239-CD2B-DF9D-9F55B5D5696A}"/>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5" name="Espaço Reservado para Rodapé 4">
            <a:extLst>
              <a:ext uri="{FF2B5EF4-FFF2-40B4-BE49-F238E27FC236}">
                <a16:creationId xmlns:a16="http://schemas.microsoft.com/office/drawing/2014/main" id="{5D384FAC-30DC-04D3-A82F-90D246A641C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26B10C9-2906-886D-03E9-1A8F88B84840}"/>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976408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70C9101-74B3-8788-4214-E527EB63FD7C}"/>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49C4B230-903D-D424-422F-4A7ED55C57B3}"/>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983F641F-AB43-AD84-7748-F2C10BAC7AE1}"/>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5" name="Espaço Reservado para Rodapé 4">
            <a:extLst>
              <a:ext uri="{FF2B5EF4-FFF2-40B4-BE49-F238E27FC236}">
                <a16:creationId xmlns:a16="http://schemas.microsoft.com/office/drawing/2014/main" id="{1DDD967E-C7A3-3F0D-2267-883AF52BB74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05A4FEF8-3C8B-646B-14A2-4EB508F27110}"/>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3908265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A17509-7608-9AFE-8182-521DC9B1F1C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D4996ABE-3AEA-F594-82B6-F09DB304AE16}"/>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9FC9DC7F-1134-382A-4F4D-7E360DA578D9}"/>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5" name="Espaço Reservado para Rodapé 4">
            <a:extLst>
              <a:ext uri="{FF2B5EF4-FFF2-40B4-BE49-F238E27FC236}">
                <a16:creationId xmlns:a16="http://schemas.microsoft.com/office/drawing/2014/main" id="{62D79A0C-B74E-E9AB-D335-2FB2EB91A77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927A51C-0F93-3009-93A0-F354AC744F23}"/>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1234367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FE6698-42F8-9731-6AFE-6399EE241EFE}"/>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1EDCFD2F-A832-A0E9-BAB1-EC71E53A25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7B204DD3-92B9-608D-84E8-B1D8937B929C}"/>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5" name="Espaço Reservado para Rodapé 4">
            <a:extLst>
              <a:ext uri="{FF2B5EF4-FFF2-40B4-BE49-F238E27FC236}">
                <a16:creationId xmlns:a16="http://schemas.microsoft.com/office/drawing/2014/main" id="{10AAF988-900B-9274-FFD3-B1E2F2FFA39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278A3CB-D9C9-E56C-DC66-DE012E49215E}"/>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1188972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9EEE15-B185-B921-78D4-5D536B664311}"/>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C657936-8175-FAB4-DE96-D441D30E3942}"/>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BC663B15-49E7-FD18-8224-5EBC8A82398F}"/>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B0D90855-36C9-9F28-C198-ED7434498AAA}"/>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6" name="Espaço Reservado para Rodapé 5">
            <a:extLst>
              <a:ext uri="{FF2B5EF4-FFF2-40B4-BE49-F238E27FC236}">
                <a16:creationId xmlns:a16="http://schemas.microsoft.com/office/drawing/2014/main" id="{DE66CB56-AC88-A3F3-5164-0BE14E4C091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379E8C2-BB0B-0E15-5A53-075A3D171516}"/>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390389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5BAA1-70E3-F7AA-2B31-20B6EEB0786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B86DDADF-22A8-A1BB-09AE-927E8E276D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5517AE4B-9091-45F1-436E-3285E6EAFE17}"/>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B2D12EEE-E012-A191-6DFF-4849C0CA3C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368E719D-30AC-7C3B-557D-9C73FC92D5D3}"/>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A84A0273-51AC-C880-A281-27881FFD5114}"/>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8" name="Espaço Reservado para Rodapé 7">
            <a:extLst>
              <a:ext uri="{FF2B5EF4-FFF2-40B4-BE49-F238E27FC236}">
                <a16:creationId xmlns:a16="http://schemas.microsoft.com/office/drawing/2014/main" id="{A554656D-7F38-8839-93C5-2F8317A437BB}"/>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FCF43DBD-8902-EF46-506F-B341D550EB66}"/>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2536750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DA8FA0-78EF-F072-A6A1-87A2614D623B}"/>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12093881-279C-7502-93EE-11AE706D397C}"/>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4" name="Espaço Reservado para Rodapé 3">
            <a:extLst>
              <a:ext uri="{FF2B5EF4-FFF2-40B4-BE49-F238E27FC236}">
                <a16:creationId xmlns:a16="http://schemas.microsoft.com/office/drawing/2014/main" id="{71496FF1-F51A-B2A4-5E2E-0F38BF6EBA3B}"/>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B7F38774-43E7-217B-23C8-DBEC512CEBED}"/>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43451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0DB9AE24-8E0F-26E1-4226-0564D7D0743C}"/>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3" name="Espaço Reservado para Rodapé 2">
            <a:extLst>
              <a:ext uri="{FF2B5EF4-FFF2-40B4-BE49-F238E27FC236}">
                <a16:creationId xmlns:a16="http://schemas.microsoft.com/office/drawing/2014/main" id="{FB9E6D16-A5CC-3B8B-293B-4E1546C87D62}"/>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DBDA6CE9-E812-B97C-088B-0E5E16B98C1E}"/>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960757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A48B5B-8B59-62A9-94F2-019804E11FCB}"/>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6A5B00D1-8AFA-DB6E-D9D3-B8F8C16B4D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77E6D6B0-7DFF-BF98-F7EB-649E8EB0C6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FDB8863D-38A8-CA1E-4457-673E82C2C85E}"/>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6" name="Espaço Reservado para Rodapé 5">
            <a:extLst>
              <a:ext uri="{FF2B5EF4-FFF2-40B4-BE49-F238E27FC236}">
                <a16:creationId xmlns:a16="http://schemas.microsoft.com/office/drawing/2014/main" id="{E1DCD4AE-8F0F-0F35-62BB-AAC6B0F6C8D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953F556-8B6A-5C26-0595-2615F10B57AA}"/>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2114384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91C24F-4832-43AC-BB72-E95B2B82A6E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C857D542-DD09-42FE-1806-8FBF224B6D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C6ECAB04-B678-CEC7-3F72-8471AE22F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76C49EBC-6AE7-BB61-3249-726A087B6570}"/>
              </a:ext>
            </a:extLst>
          </p:cNvPr>
          <p:cNvSpPr>
            <a:spLocks noGrp="1"/>
          </p:cNvSpPr>
          <p:nvPr>
            <p:ph type="dt" sz="half" idx="10"/>
          </p:nvPr>
        </p:nvSpPr>
        <p:spPr/>
        <p:txBody>
          <a:bodyPr/>
          <a:lstStyle/>
          <a:p>
            <a:fld id="{F7286144-6B0F-48AE-8295-5E02387FF93D}" type="datetimeFigureOut">
              <a:rPr lang="pt-BR" smtClean="0"/>
              <a:t>03/07/2025</a:t>
            </a:fld>
            <a:endParaRPr lang="pt-BR"/>
          </a:p>
        </p:txBody>
      </p:sp>
      <p:sp>
        <p:nvSpPr>
          <p:cNvPr id="6" name="Espaço Reservado para Rodapé 5">
            <a:extLst>
              <a:ext uri="{FF2B5EF4-FFF2-40B4-BE49-F238E27FC236}">
                <a16:creationId xmlns:a16="http://schemas.microsoft.com/office/drawing/2014/main" id="{3FC702BB-7470-F7BE-5BE7-A652450D4156}"/>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F0767E41-C9EA-8FEB-E44C-1EAFF7509960}"/>
              </a:ext>
            </a:extLst>
          </p:cNvPr>
          <p:cNvSpPr>
            <a:spLocks noGrp="1"/>
          </p:cNvSpPr>
          <p:nvPr>
            <p:ph type="sldNum" sz="quarter" idx="12"/>
          </p:nvPr>
        </p:nvSpPr>
        <p:spPr/>
        <p:txBody>
          <a:bodyPr/>
          <a:lstStyle/>
          <a:p>
            <a:fld id="{120E5D5C-3B6B-4B5B-B197-BD88DABEFAA1}" type="slidenum">
              <a:rPr lang="pt-BR" smtClean="0"/>
              <a:t>‹nº›</a:t>
            </a:fld>
            <a:endParaRPr lang="pt-BR"/>
          </a:p>
        </p:txBody>
      </p:sp>
    </p:spTree>
    <p:extLst>
      <p:ext uri="{BB962C8B-B14F-4D97-AF65-F5344CB8AC3E}">
        <p14:creationId xmlns:p14="http://schemas.microsoft.com/office/powerpoint/2010/main" val="3630753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FEE66BAF-754F-BB18-8AB4-76806AFA84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6833768E-2172-1D39-F895-E498A3E2A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96E286D-678C-C17F-2618-9DD8B8598F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286144-6B0F-48AE-8295-5E02387FF93D}" type="datetimeFigureOut">
              <a:rPr lang="pt-BR" smtClean="0"/>
              <a:t>03/07/2025</a:t>
            </a:fld>
            <a:endParaRPr lang="pt-BR"/>
          </a:p>
        </p:txBody>
      </p:sp>
      <p:sp>
        <p:nvSpPr>
          <p:cNvPr id="5" name="Espaço Reservado para Rodapé 4">
            <a:extLst>
              <a:ext uri="{FF2B5EF4-FFF2-40B4-BE49-F238E27FC236}">
                <a16:creationId xmlns:a16="http://schemas.microsoft.com/office/drawing/2014/main" id="{195A967E-E497-D5FB-E6B5-166155D761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2E0AB3C6-2A99-384B-7887-76DCCC040F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0E5D5C-3B6B-4B5B-B197-BD88DABEFAA1}" type="slidenum">
              <a:rPr lang="pt-BR" smtClean="0"/>
              <a:t>‹nº›</a:t>
            </a:fld>
            <a:endParaRPr lang="pt-BR"/>
          </a:p>
        </p:txBody>
      </p:sp>
    </p:spTree>
    <p:extLst>
      <p:ext uri="{BB962C8B-B14F-4D97-AF65-F5344CB8AC3E}">
        <p14:creationId xmlns:p14="http://schemas.microsoft.com/office/powerpoint/2010/main" val="789042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7F4F1C-8D3D-4EC1-B72D-A0470A5A08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1E3DD61-64DB-46AD-B249-E273CD86B05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96011"/>
            <a:ext cx="12192000" cy="3561989"/>
            <a:chOff x="0" y="3296011"/>
            <a:chExt cx="12192000" cy="3561989"/>
          </a:xfrm>
          <a:effectLst>
            <a:outerShdw blurRad="254000" dist="152400" dir="16200000" rotWithShape="0">
              <a:prstClr val="black">
                <a:alpha val="10000"/>
              </a:prstClr>
            </a:outerShdw>
          </a:effectLst>
        </p:grpSpPr>
        <p:grpSp>
          <p:nvGrpSpPr>
            <p:cNvPr id="13" name="Group 12">
              <a:extLst>
                <a:ext uri="{FF2B5EF4-FFF2-40B4-BE49-F238E27FC236}">
                  <a16:creationId xmlns:a16="http://schemas.microsoft.com/office/drawing/2014/main" id="{0D7053D3-590A-4E94-B092-C96EAF744C3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0" y="3681702"/>
              <a:ext cx="12192000" cy="3176298"/>
              <a:chOff x="0" y="3681702"/>
              <a:chExt cx="12192000" cy="3176298"/>
            </a:xfrm>
          </p:grpSpPr>
          <p:sp>
            <p:nvSpPr>
              <p:cNvPr id="17" name="Freeform: Shape 16">
                <a:extLst>
                  <a:ext uri="{FF2B5EF4-FFF2-40B4-BE49-F238E27FC236}">
                    <a16:creationId xmlns:a16="http://schemas.microsoft.com/office/drawing/2014/main" id="{2EB67199-6FF0-4DED-89D1-BAEA95F9F5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1A0BEEB-C008-4150-A935-C6AAF537DA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3681702"/>
                <a:ext cx="12192000" cy="3176298"/>
              </a:xfrm>
              <a:custGeom>
                <a:avLst/>
                <a:gdLst>
                  <a:gd name="connsiteX0" fmla="*/ 12192000 w 12192000"/>
                  <a:gd name="connsiteY0" fmla="*/ 0 h 3176298"/>
                  <a:gd name="connsiteX1" fmla="*/ 12192000 w 12192000"/>
                  <a:gd name="connsiteY1" fmla="*/ 3176298 h 3176298"/>
                  <a:gd name="connsiteX2" fmla="*/ 0 w 12192000"/>
                  <a:gd name="connsiteY2" fmla="*/ 3176298 h 3176298"/>
                  <a:gd name="connsiteX3" fmla="*/ 0 w 12192000"/>
                  <a:gd name="connsiteY3" fmla="*/ 2264980 h 3176298"/>
                  <a:gd name="connsiteX4" fmla="*/ 544 w 12192000"/>
                  <a:gd name="connsiteY4" fmla="*/ 2264980 h 3176298"/>
                  <a:gd name="connsiteX5" fmla="*/ 544 w 12192000"/>
                  <a:gd name="connsiteY5" fmla="*/ 2392219 h 3176298"/>
                  <a:gd name="connsiteX6" fmla="*/ 61197 w 12192000"/>
                  <a:gd name="connsiteY6" fmla="*/ 2387448 h 3176298"/>
                  <a:gd name="connsiteX7" fmla="*/ 119613 w 12192000"/>
                  <a:gd name="connsiteY7" fmla="*/ 2369945 h 3176298"/>
                  <a:gd name="connsiteX8" fmla="*/ 172384 w 12192000"/>
                  <a:gd name="connsiteY8" fmla="*/ 2347084 h 3176298"/>
                  <a:gd name="connsiteX9" fmla="*/ 274873 w 12192000"/>
                  <a:gd name="connsiteY9" fmla="*/ 2336988 h 3176298"/>
                  <a:gd name="connsiteX10" fmla="*/ 307259 w 12192000"/>
                  <a:gd name="connsiteY10" fmla="*/ 2331461 h 3176298"/>
                  <a:gd name="connsiteX11" fmla="*/ 394511 w 12192000"/>
                  <a:gd name="connsiteY11" fmla="*/ 2308601 h 3176298"/>
                  <a:gd name="connsiteX12" fmla="*/ 494337 w 12192000"/>
                  <a:gd name="connsiteY12" fmla="*/ 2268213 h 3176298"/>
                  <a:gd name="connsiteX13" fmla="*/ 546917 w 12192000"/>
                  <a:gd name="connsiteY13" fmla="*/ 2283264 h 3176298"/>
                  <a:gd name="connsiteX14" fmla="*/ 730754 w 12192000"/>
                  <a:gd name="connsiteY14" fmla="*/ 2240780 h 3176298"/>
                  <a:gd name="connsiteX15" fmla="*/ 785432 w 12192000"/>
                  <a:gd name="connsiteY15" fmla="*/ 2218682 h 3176298"/>
                  <a:gd name="connsiteX16" fmla="*/ 801053 w 12192000"/>
                  <a:gd name="connsiteY16" fmla="*/ 2204013 h 3176298"/>
                  <a:gd name="connsiteX17" fmla="*/ 858205 w 12192000"/>
                  <a:gd name="connsiteY17" fmla="*/ 2169532 h 3176298"/>
                  <a:gd name="connsiteX18" fmla="*/ 949646 w 12192000"/>
                  <a:gd name="connsiteY18" fmla="*/ 2157340 h 3176298"/>
                  <a:gd name="connsiteX19" fmla="*/ 960887 w 12192000"/>
                  <a:gd name="connsiteY19" fmla="*/ 2150099 h 3176298"/>
                  <a:gd name="connsiteX20" fmla="*/ 977653 w 12192000"/>
                  <a:gd name="connsiteY20" fmla="*/ 2138480 h 3176298"/>
                  <a:gd name="connsiteX21" fmla="*/ 1071762 w 12192000"/>
                  <a:gd name="connsiteY21" fmla="*/ 2117905 h 3176298"/>
                  <a:gd name="connsiteX22" fmla="*/ 1092527 w 12192000"/>
                  <a:gd name="connsiteY22" fmla="*/ 2111428 h 3176298"/>
                  <a:gd name="connsiteX23" fmla="*/ 1109865 w 12192000"/>
                  <a:gd name="connsiteY23" fmla="*/ 2100568 h 3176298"/>
                  <a:gd name="connsiteX24" fmla="*/ 1162823 w 12192000"/>
                  <a:gd name="connsiteY24" fmla="*/ 2075613 h 3176298"/>
                  <a:gd name="connsiteX25" fmla="*/ 1206641 w 12192000"/>
                  <a:gd name="connsiteY25" fmla="*/ 2074851 h 3176298"/>
                  <a:gd name="connsiteX26" fmla="*/ 1267411 w 12192000"/>
                  <a:gd name="connsiteY26" fmla="*/ 2060753 h 3176298"/>
                  <a:gd name="connsiteX27" fmla="*/ 1380762 w 12192000"/>
                  <a:gd name="connsiteY27" fmla="*/ 2046847 h 3176298"/>
                  <a:gd name="connsiteX28" fmla="*/ 1404006 w 12192000"/>
                  <a:gd name="connsiteY28" fmla="*/ 2038844 h 3176298"/>
                  <a:gd name="connsiteX29" fmla="*/ 1544598 w 12192000"/>
                  <a:gd name="connsiteY29" fmla="*/ 2000932 h 3176298"/>
                  <a:gd name="connsiteX30" fmla="*/ 1657188 w 12192000"/>
                  <a:gd name="connsiteY30" fmla="*/ 2001697 h 3176298"/>
                  <a:gd name="connsiteX31" fmla="*/ 1665950 w 12192000"/>
                  <a:gd name="connsiteY31" fmla="*/ 2003411 h 3176298"/>
                  <a:gd name="connsiteX32" fmla="*/ 1709006 w 12192000"/>
                  <a:gd name="connsiteY32" fmla="*/ 2015983 h 3176298"/>
                  <a:gd name="connsiteX33" fmla="*/ 1775684 w 12192000"/>
                  <a:gd name="connsiteY33" fmla="*/ 2012555 h 3176298"/>
                  <a:gd name="connsiteX34" fmla="*/ 1821596 w 12192000"/>
                  <a:gd name="connsiteY34" fmla="*/ 1995218 h 3176298"/>
                  <a:gd name="connsiteX35" fmla="*/ 1878748 w 12192000"/>
                  <a:gd name="connsiteY35" fmla="*/ 1994457 h 3176298"/>
                  <a:gd name="connsiteX36" fmla="*/ 1944092 w 12192000"/>
                  <a:gd name="connsiteY36" fmla="*/ 2005315 h 3176298"/>
                  <a:gd name="connsiteX37" fmla="*/ 1973429 w 12192000"/>
                  <a:gd name="connsiteY37" fmla="*/ 2007601 h 3176298"/>
                  <a:gd name="connsiteX38" fmla="*/ 2054013 w 12192000"/>
                  <a:gd name="connsiteY38" fmla="*/ 2030082 h 3176298"/>
                  <a:gd name="connsiteX39" fmla="*/ 2102021 w 12192000"/>
                  <a:gd name="connsiteY39" fmla="*/ 2024557 h 3176298"/>
                  <a:gd name="connsiteX40" fmla="*/ 2149267 w 12192000"/>
                  <a:gd name="connsiteY40" fmla="*/ 2009697 h 3176298"/>
                  <a:gd name="connsiteX41" fmla="*/ 2179556 w 12192000"/>
                  <a:gd name="connsiteY41" fmla="*/ 1995409 h 3176298"/>
                  <a:gd name="connsiteX42" fmla="*/ 2240710 w 12192000"/>
                  <a:gd name="connsiteY42" fmla="*/ 1985312 h 3176298"/>
                  <a:gd name="connsiteX43" fmla="*/ 2251948 w 12192000"/>
                  <a:gd name="connsiteY43" fmla="*/ 1986836 h 3176298"/>
                  <a:gd name="connsiteX44" fmla="*/ 2434456 w 12192000"/>
                  <a:gd name="connsiteY44" fmla="*/ 1999410 h 3176298"/>
                  <a:gd name="connsiteX45" fmla="*/ 2506847 w 12192000"/>
                  <a:gd name="connsiteY45" fmla="*/ 2019603 h 3176298"/>
                  <a:gd name="connsiteX46" fmla="*/ 2522279 w 12192000"/>
                  <a:gd name="connsiteY46" fmla="*/ 2022080 h 3176298"/>
                  <a:gd name="connsiteX47" fmla="*/ 2676398 w 12192000"/>
                  <a:gd name="connsiteY47" fmla="*/ 2044751 h 3176298"/>
                  <a:gd name="connsiteX48" fmla="*/ 2693543 w 12192000"/>
                  <a:gd name="connsiteY48" fmla="*/ 2045703 h 3176298"/>
                  <a:gd name="connsiteX49" fmla="*/ 2741360 w 12192000"/>
                  <a:gd name="connsiteY49" fmla="*/ 2041701 h 3176298"/>
                  <a:gd name="connsiteX50" fmla="*/ 2854140 w 12192000"/>
                  <a:gd name="connsiteY50" fmla="*/ 2082851 h 3176298"/>
                  <a:gd name="connsiteX51" fmla="*/ 2967110 w 12192000"/>
                  <a:gd name="connsiteY51" fmla="*/ 2096949 h 3176298"/>
                  <a:gd name="connsiteX52" fmla="*/ 3029216 w 12192000"/>
                  <a:gd name="connsiteY52" fmla="*/ 2096757 h 3176298"/>
                  <a:gd name="connsiteX53" fmla="*/ 3073604 w 12192000"/>
                  <a:gd name="connsiteY53" fmla="*/ 2106856 h 3176298"/>
                  <a:gd name="connsiteX54" fmla="*/ 3182763 w 12192000"/>
                  <a:gd name="connsiteY54" fmla="*/ 2137527 h 3176298"/>
                  <a:gd name="connsiteX55" fmla="*/ 3234202 w 12192000"/>
                  <a:gd name="connsiteY55" fmla="*/ 2142289 h 3176298"/>
                  <a:gd name="connsiteX56" fmla="*/ 3288877 w 12192000"/>
                  <a:gd name="connsiteY56" fmla="*/ 2152578 h 3176298"/>
                  <a:gd name="connsiteX57" fmla="*/ 3424135 w 12192000"/>
                  <a:gd name="connsiteY57" fmla="*/ 2198680 h 3176298"/>
                  <a:gd name="connsiteX58" fmla="*/ 3534629 w 12192000"/>
                  <a:gd name="connsiteY58" fmla="*/ 2196013 h 3176298"/>
                  <a:gd name="connsiteX59" fmla="*/ 3605116 w 12192000"/>
                  <a:gd name="connsiteY59" fmla="*/ 2196583 h 3176298"/>
                  <a:gd name="connsiteX60" fmla="*/ 3689131 w 12192000"/>
                  <a:gd name="connsiteY60" fmla="*/ 2211824 h 3176298"/>
                  <a:gd name="connsiteX61" fmla="*/ 3757902 w 12192000"/>
                  <a:gd name="connsiteY61" fmla="*/ 2234114 h 3176298"/>
                  <a:gd name="connsiteX62" fmla="*/ 3852966 w 12192000"/>
                  <a:gd name="connsiteY62" fmla="*/ 2251831 h 3176298"/>
                  <a:gd name="connsiteX63" fmla="*/ 3947648 w 12192000"/>
                  <a:gd name="connsiteY63" fmla="*/ 2285932 h 3176298"/>
                  <a:gd name="connsiteX64" fmla="*/ 4013753 w 12192000"/>
                  <a:gd name="connsiteY64" fmla="*/ 2312031 h 3176298"/>
                  <a:gd name="connsiteX65" fmla="*/ 4105766 w 12192000"/>
                  <a:gd name="connsiteY65" fmla="*/ 2335082 h 3176298"/>
                  <a:gd name="connsiteX66" fmla="*/ 4246551 w 12192000"/>
                  <a:gd name="connsiteY66" fmla="*/ 2351274 h 3176298"/>
                  <a:gd name="connsiteX67" fmla="*/ 4311323 w 12192000"/>
                  <a:gd name="connsiteY67" fmla="*/ 2352991 h 3176298"/>
                  <a:gd name="connsiteX68" fmla="*/ 4413817 w 12192000"/>
                  <a:gd name="connsiteY68" fmla="*/ 2390899 h 3176298"/>
                  <a:gd name="connsiteX69" fmla="*/ 4457632 w 12192000"/>
                  <a:gd name="connsiteY69" fmla="*/ 2409188 h 3176298"/>
                  <a:gd name="connsiteX70" fmla="*/ 4497068 w 12192000"/>
                  <a:gd name="connsiteY70" fmla="*/ 2393947 h 3176298"/>
                  <a:gd name="connsiteX71" fmla="*/ 4522596 w 12192000"/>
                  <a:gd name="connsiteY71" fmla="*/ 2376421 h 3176298"/>
                  <a:gd name="connsiteX72" fmla="*/ 4603368 w 12192000"/>
                  <a:gd name="connsiteY72" fmla="*/ 2391282 h 3176298"/>
                  <a:gd name="connsiteX73" fmla="*/ 4689098 w 12192000"/>
                  <a:gd name="connsiteY73" fmla="*/ 2406903 h 3176298"/>
                  <a:gd name="connsiteX74" fmla="*/ 4719697 w 12192000"/>
                  <a:gd name="connsiteY74" fmla="*/ 2413428 h 3176298"/>
                  <a:gd name="connsiteX75" fmla="*/ 4726469 w 12192000"/>
                  <a:gd name="connsiteY75" fmla="*/ 2414298 h 3176298"/>
                  <a:gd name="connsiteX76" fmla="*/ 4785776 w 12192000"/>
                  <a:gd name="connsiteY76" fmla="*/ 2414298 h 3176298"/>
                  <a:gd name="connsiteX77" fmla="*/ 4788661 w 12192000"/>
                  <a:gd name="connsiteY77" fmla="*/ 2414047 h 3176298"/>
                  <a:gd name="connsiteX78" fmla="*/ 4827024 w 12192000"/>
                  <a:gd name="connsiteY78" fmla="*/ 2408999 h 3176298"/>
                  <a:gd name="connsiteX79" fmla="*/ 4887415 w 12192000"/>
                  <a:gd name="connsiteY79" fmla="*/ 2405570 h 3176298"/>
                  <a:gd name="connsiteX80" fmla="*/ 4936184 w 12192000"/>
                  <a:gd name="connsiteY80" fmla="*/ 2395853 h 3176298"/>
                  <a:gd name="connsiteX81" fmla="*/ 4953328 w 12192000"/>
                  <a:gd name="connsiteY81" fmla="*/ 2390138 h 3176298"/>
                  <a:gd name="connsiteX82" fmla="*/ 5089162 w 12192000"/>
                  <a:gd name="connsiteY82" fmla="*/ 2345560 h 3176298"/>
                  <a:gd name="connsiteX83" fmla="*/ 5234326 w 12192000"/>
                  <a:gd name="connsiteY83" fmla="*/ 2309935 h 3176298"/>
                  <a:gd name="connsiteX84" fmla="*/ 5328438 w 12192000"/>
                  <a:gd name="connsiteY84" fmla="*/ 2332416 h 3176298"/>
                  <a:gd name="connsiteX85" fmla="*/ 5363491 w 12192000"/>
                  <a:gd name="connsiteY85" fmla="*/ 2332034 h 3176298"/>
                  <a:gd name="connsiteX86" fmla="*/ 5524660 w 12192000"/>
                  <a:gd name="connsiteY86" fmla="*/ 2337178 h 3176298"/>
                  <a:gd name="connsiteX87" fmla="*/ 5553045 w 12192000"/>
                  <a:gd name="connsiteY87" fmla="*/ 2342701 h 3176298"/>
                  <a:gd name="connsiteX88" fmla="*/ 5706401 w 12192000"/>
                  <a:gd name="connsiteY88" fmla="*/ 2320032 h 3176298"/>
                  <a:gd name="connsiteX89" fmla="*/ 5762029 w 12192000"/>
                  <a:gd name="connsiteY89" fmla="*/ 2316221 h 3176298"/>
                  <a:gd name="connsiteX90" fmla="*/ 5813276 w 12192000"/>
                  <a:gd name="connsiteY90" fmla="*/ 2309935 h 3176298"/>
                  <a:gd name="connsiteX91" fmla="*/ 5884906 w 12192000"/>
                  <a:gd name="connsiteY91" fmla="*/ 2308411 h 3176298"/>
                  <a:gd name="connsiteX92" fmla="*/ 5959204 w 12192000"/>
                  <a:gd name="connsiteY92" fmla="*/ 2311269 h 3176298"/>
                  <a:gd name="connsiteX93" fmla="*/ 6042072 w 12192000"/>
                  <a:gd name="connsiteY93" fmla="*/ 2310697 h 3176298"/>
                  <a:gd name="connsiteX94" fmla="*/ 6074842 w 12192000"/>
                  <a:gd name="connsiteY94" fmla="*/ 2305745 h 3176298"/>
                  <a:gd name="connsiteX95" fmla="*/ 6163425 w 12192000"/>
                  <a:gd name="connsiteY95" fmla="*/ 2309172 h 3176298"/>
                  <a:gd name="connsiteX96" fmla="*/ 6209909 w 12192000"/>
                  <a:gd name="connsiteY96" fmla="*/ 2303459 h 3176298"/>
                  <a:gd name="connsiteX97" fmla="*/ 6286493 w 12192000"/>
                  <a:gd name="connsiteY97" fmla="*/ 2302315 h 3176298"/>
                  <a:gd name="connsiteX98" fmla="*/ 6311449 w 12192000"/>
                  <a:gd name="connsiteY98" fmla="*/ 2300980 h 3176298"/>
                  <a:gd name="connsiteX99" fmla="*/ 6333739 w 12192000"/>
                  <a:gd name="connsiteY99" fmla="*/ 2300218 h 3176298"/>
                  <a:gd name="connsiteX100" fmla="*/ 6410131 w 12192000"/>
                  <a:gd name="connsiteY100" fmla="*/ 2315841 h 3176298"/>
                  <a:gd name="connsiteX101" fmla="*/ 6477951 w 12192000"/>
                  <a:gd name="connsiteY101" fmla="*/ 2316793 h 3176298"/>
                  <a:gd name="connsiteX102" fmla="*/ 6596828 w 12192000"/>
                  <a:gd name="connsiteY102" fmla="*/ 2329368 h 3176298"/>
                  <a:gd name="connsiteX103" fmla="*/ 6623118 w 12192000"/>
                  <a:gd name="connsiteY103" fmla="*/ 2324985 h 3176298"/>
                  <a:gd name="connsiteX104" fmla="*/ 6705417 w 12192000"/>
                  <a:gd name="connsiteY104" fmla="*/ 2323272 h 3176298"/>
                  <a:gd name="connsiteX105" fmla="*/ 6752283 w 12192000"/>
                  <a:gd name="connsiteY105" fmla="*/ 2321937 h 3176298"/>
                  <a:gd name="connsiteX106" fmla="*/ 6810195 w 12192000"/>
                  <a:gd name="connsiteY106" fmla="*/ 2331082 h 3176298"/>
                  <a:gd name="connsiteX107" fmla="*/ 6910782 w 12192000"/>
                  <a:gd name="connsiteY107" fmla="*/ 2350512 h 3176298"/>
                  <a:gd name="connsiteX108" fmla="*/ 6937263 w 12192000"/>
                  <a:gd name="connsiteY108" fmla="*/ 2353561 h 3176298"/>
                  <a:gd name="connsiteX109" fmla="*/ 6985653 w 12192000"/>
                  <a:gd name="connsiteY109" fmla="*/ 2362897 h 3176298"/>
                  <a:gd name="connsiteX110" fmla="*/ 6994415 w 12192000"/>
                  <a:gd name="connsiteY110" fmla="*/ 2364611 h 3176298"/>
                  <a:gd name="connsiteX111" fmla="*/ 7068141 w 12192000"/>
                  <a:gd name="connsiteY111" fmla="*/ 2388234 h 3176298"/>
                  <a:gd name="connsiteX112" fmla="*/ 7106432 w 12192000"/>
                  <a:gd name="connsiteY112" fmla="*/ 2390138 h 3176298"/>
                  <a:gd name="connsiteX113" fmla="*/ 7216547 w 12192000"/>
                  <a:gd name="connsiteY113" fmla="*/ 2390330 h 3176298"/>
                  <a:gd name="connsiteX114" fmla="*/ 7263220 w 12192000"/>
                  <a:gd name="connsiteY114" fmla="*/ 2386709 h 3176298"/>
                  <a:gd name="connsiteX115" fmla="*/ 7375428 w 12192000"/>
                  <a:gd name="connsiteY115" fmla="*/ 2372803 h 3176298"/>
                  <a:gd name="connsiteX116" fmla="*/ 7445916 w 12192000"/>
                  <a:gd name="connsiteY116" fmla="*/ 2365945 h 3176298"/>
                  <a:gd name="connsiteX117" fmla="*/ 7526880 w 12192000"/>
                  <a:gd name="connsiteY117" fmla="*/ 2355084 h 3176298"/>
                  <a:gd name="connsiteX118" fmla="*/ 7619655 w 12192000"/>
                  <a:gd name="connsiteY118" fmla="*/ 2348226 h 3176298"/>
                  <a:gd name="connsiteX119" fmla="*/ 7788636 w 12192000"/>
                  <a:gd name="connsiteY119" fmla="*/ 2327461 h 3176298"/>
                  <a:gd name="connsiteX120" fmla="*/ 7952280 w 12192000"/>
                  <a:gd name="connsiteY120" fmla="*/ 2305935 h 3176298"/>
                  <a:gd name="connsiteX121" fmla="*/ 8019339 w 12192000"/>
                  <a:gd name="connsiteY121" fmla="*/ 2286884 h 3176298"/>
                  <a:gd name="connsiteX122" fmla="*/ 8137835 w 12192000"/>
                  <a:gd name="connsiteY122" fmla="*/ 2259832 h 3176298"/>
                  <a:gd name="connsiteX123" fmla="*/ 8189651 w 12192000"/>
                  <a:gd name="connsiteY123" fmla="*/ 2243639 h 3176298"/>
                  <a:gd name="connsiteX124" fmla="*/ 8313671 w 12192000"/>
                  <a:gd name="connsiteY124" fmla="*/ 2209920 h 3176298"/>
                  <a:gd name="connsiteX125" fmla="*/ 8459979 w 12192000"/>
                  <a:gd name="connsiteY125" fmla="*/ 2158864 h 3176298"/>
                  <a:gd name="connsiteX126" fmla="*/ 8516369 w 12192000"/>
                  <a:gd name="connsiteY126" fmla="*/ 2144003 h 3176298"/>
                  <a:gd name="connsiteX127" fmla="*/ 8657726 w 12192000"/>
                  <a:gd name="connsiteY127" fmla="*/ 2106284 h 3176298"/>
                  <a:gd name="connsiteX128" fmla="*/ 8711448 w 12192000"/>
                  <a:gd name="connsiteY128" fmla="*/ 2098664 h 3176298"/>
                  <a:gd name="connsiteX129" fmla="*/ 8772219 w 12192000"/>
                  <a:gd name="connsiteY129" fmla="*/ 2082280 h 3176298"/>
                  <a:gd name="connsiteX130" fmla="*/ 8845565 w 12192000"/>
                  <a:gd name="connsiteY130" fmla="*/ 2053705 h 3176298"/>
                  <a:gd name="connsiteX131" fmla="*/ 8967871 w 12192000"/>
                  <a:gd name="connsiteY131" fmla="*/ 2011221 h 3176298"/>
                  <a:gd name="connsiteX132" fmla="*/ 9015878 w 12192000"/>
                  <a:gd name="connsiteY132" fmla="*/ 2001124 h 3176298"/>
                  <a:gd name="connsiteX133" fmla="*/ 9234579 w 12192000"/>
                  <a:gd name="connsiteY133" fmla="*/ 1935209 h 3176298"/>
                  <a:gd name="connsiteX134" fmla="*/ 9346597 w 12192000"/>
                  <a:gd name="connsiteY134" fmla="*/ 1896917 h 3176298"/>
                  <a:gd name="connsiteX135" fmla="*/ 9416321 w 12192000"/>
                  <a:gd name="connsiteY135" fmla="*/ 1880724 h 3176298"/>
                  <a:gd name="connsiteX136" fmla="*/ 9477283 w 12192000"/>
                  <a:gd name="connsiteY136" fmla="*/ 1856149 h 3176298"/>
                  <a:gd name="connsiteX137" fmla="*/ 9666265 w 12192000"/>
                  <a:gd name="connsiteY137" fmla="*/ 1787186 h 3176298"/>
                  <a:gd name="connsiteX138" fmla="*/ 9754088 w 12192000"/>
                  <a:gd name="connsiteY138" fmla="*/ 1741464 h 3176298"/>
                  <a:gd name="connsiteX139" fmla="*/ 9899446 w 12192000"/>
                  <a:gd name="connsiteY139" fmla="*/ 1656880 h 3176298"/>
                  <a:gd name="connsiteX140" fmla="*/ 9993175 w 12192000"/>
                  <a:gd name="connsiteY140" fmla="*/ 1576487 h 3176298"/>
                  <a:gd name="connsiteX141" fmla="*/ 10044230 w 12192000"/>
                  <a:gd name="connsiteY141" fmla="*/ 1540480 h 3176298"/>
                  <a:gd name="connsiteX142" fmla="*/ 10131863 w 12192000"/>
                  <a:gd name="connsiteY142" fmla="*/ 1485613 h 3176298"/>
                  <a:gd name="connsiteX143" fmla="*/ 10242357 w 12192000"/>
                  <a:gd name="connsiteY143" fmla="*/ 1410555 h 3176298"/>
                  <a:gd name="connsiteX144" fmla="*/ 10363709 w 12192000"/>
                  <a:gd name="connsiteY144" fmla="*/ 1359499 h 3176298"/>
                  <a:gd name="connsiteX145" fmla="*/ 10428291 w 12192000"/>
                  <a:gd name="connsiteY145" fmla="*/ 1314920 h 3176298"/>
                  <a:gd name="connsiteX146" fmla="*/ 10490969 w 12192000"/>
                  <a:gd name="connsiteY146" fmla="*/ 1267104 h 3176298"/>
                  <a:gd name="connsiteX147" fmla="*/ 10523354 w 12192000"/>
                  <a:gd name="connsiteY147" fmla="*/ 1238337 h 3176298"/>
                  <a:gd name="connsiteX148" fmla="*/ 10590031 w 12192000"/>
                  <a:gd name="connsiteY148" fmla="*/ 1191664 h 3176298"/>
                  <a:gd name="connsiteX149" fmla="*/ 10656519 w 12192000"/>
                  <a:gd name="connsiteY149" fmla="*/ 1156038 h 3176298"/>
                  <a:gd name="connsiteX150" fmla="*/ 10703573 w 12192000"/>
                  <a:gd name="connsiteY150" fmla="*/ 1120603 h 3176298"/>
                  <a:gd name="connsiteX151" fmla="*/ 10764534 w 12192000"/>
                  <a:gd name="connsiteY151" fmla="*/ 1067643 h 3176298"/>
                  <a:gd name="connsiteX152" fmla="*/ 10850453 w 12192000"/>
                  <a:gd name="connsiteY152" fmla="*/ 1014301 h 3176298"/>
                  <a:gd name="connsiteX153" fmla="*/ 10929704 w 12192000"/>
                  <a:gd name="connsiteY153" fmla="*/ 980201 h 3176298"/>
                  <a:gd name="connsiteX154" fmla="*/ 10967423 w 12192000"/>
                  <a:gd name="connsiteY154" fmla="*/ 930289 h 3176298"/>
                  <a:gd name="connsiteX155" fmla="*/ 11058869 w 12192000"/>
                  <a:gd name="connsiteY155" fmla="*/ 838084 h 3176298"/>
                  <a:gd name="connsiteX156" fmla="*/ 11172600 w 12192000"/>
                  <a:gd name="connsiteY156" fmla="*/ 762834 h 3176298"/>
                  <a:gd name="connsiteX157" fmla="*/ 11275283 w 12192000"/>
                  <a:gd name="connsiteY157" fmla="*/ 673676 h 3176298"/>
                  <a:gd name="connsiteX158" fmla="*/ 11320623 w 12192000"/>
                  <a:gd name="connsiteY158" fmla="*/ 639195 h 3176298"/>
                  <a:gd name="connsiteX159" fmla="*/ 11374346 w 12192000"/>
                  <a:gd name="connsiteY159" fmla="*/ 601664 h 3176298"/>
                  <a:gd name="connsiteX160" fmla="*/ 11448453 w 12192000"/>
                  <a:gd name="connsiteY160" fmla="*/ 567755 h 3176298"/>
                  <a:gd name="connsiteX161" fmla="*/ 11532275 w 12192000"/>
                  <a:gd name="connsiteY161" fmla="*/ 522605 h 3176298"/>
                  <a:gd name="connsiteX162" fmla="*/ 11562947 w 12192000"/>
                  <a:gd name="connsiteY162" fmla="*/ 486598 h 3176298"/>
                  <a:gd name="connsiteX163" fmla="*/ 11672489 w 12192000"/>
                  <a:gd name="connsiteY163" fmla="*/ 335337 h 3176298"/>
                  <a:gd name="connsiteX164" fmla="*/ 11821656 w 12192000"/>
                  <a:gd name="connsiteY164" fmla="*/ 207889 h 3176298"/>
                  <a:gd name="connsiteX165" fmla="*/ 11986443 w 12192000"/>
                  <a:gd name="connsiteY165" fmla="*/ 104824 h 3176298"/>
                  <a:gd name="connsiteX166" fmla="*/ 12026448 w 12192000"/>
                  <a:gd name="connsiteY166" fmla="*/ 88821 h 3176298"/>
                  <a:gd name="connsiteX167" fmla="*/ 12160947 w 12192000"/>
                  <a:gd name="connsiteY167" fmla="*/ 28621 h 3176298"/>
                  <a:gd name="connsiteX168" fmla="*/ 12192000 w 12192000"/>
                  <a:gd name="connsiteY168" fmla="*/ 0 h 317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2192000" h="3176298">
                    <a:moveTo>
                      <a:pt x="12192000" y="0"/>
                    </a:moveTo>
                    <a:lnTo>
                      <a:pt x="12192000" y="3176298"/>
                    </a:lnTo>
                    <a:lnTo>
                      <a:pt x="0" y="3176298"/>
                    </a:lnTo>
                    <a:lnTo>
                      <a:pt x="0" y="2264980"/>
                    </a:lnTo>
                    <a:lnTo>
                      <a:pt x="544" y="2264980"/>
                    </a:lnTo>
                    <a:lnTo>
                      <a:pt x="544" y="2392219"/>
                    </a:lnTo>
                    <a:lnTo>
                      <a:pt x="61197" y="2387448"/>
                    </a:lnTo>
                    <a:cubicBezTo>
                      <a:pt x="80794" y="2382137"/>
                      <a:pt x="99990" y="2374707"/>
                      <a:pt x="119613" y="2369945"/>
                    </a:cubicBezTo>
                    <a:cubicBezTo>
                      <a:pt x="137898" y="2365563"/>
                      <a:pt x="155046" y="2355466"/>
                      <a:pt x="172384" y="2347084"/>
                    </a:cubicBezTo>
                    <a:cubicBezTo>
                      <a:pt x="205529" y="2331082"/>
                      <a:pt x="240965" y="2341178"/>
                      <a:pt x="274873" y="2336988"/>
                    </a:cubicBezTo>
                    <a:cubicBezTo>
                      <a:pt x="285732" y="2335653"/>
                      <a:pt x="296590" y="2334130"/>
                      <a:pt x="307259" y="2331461"/>
                    </a:cubicBezTo>
                    <a:cubicBezTo>
                      <a:pt x="336408" y="2324413"/>
                      <a:pt x="366127" y="2318317"/>
                      <a:pt x="394511" y="2308601"/>
                    </a:cubicBezTo>
                    <a:cubicBezTo>
                      <a:pt x="426709" y="2297743"/>
                      <a:pt x="457572" y="2283264"/>
                      <a:pt x="494337" y="2268213"/>
                    </a:cubicBezTo>
                    <a:cubicBezTo>
                      <a:pt x="507102" y="2272024"/>
                      <a:pt x="526724" y="2282312"/>
                      <a:pt x="546917" y="2283264"/>
                    </a:cubicBezTo>
                    <a:cubicBezTo>
                      <a:pt x="611880" y="2286503"/>
                      <a:pt x="672650" y="2268786"/>
                      <a:pt x="730754" y="2240780"/>
                    </a:cubicBezTo>
                    <a:cubicBezTo>
                      <a:pt x="748471" y="2232399"/>
                      <a:pt x="767524" y="2226874"/>
                      <a:pt x="785432" y="2218682"/>
                    </a:cubicBezTo>
                    <a:cubicBezTo>
                      <a:pt x="791717" y="2215826"/>
                      <a:pt x="799909" y="2209730"/>
                      <a:pt x="801053" y="2204013"/>
                    </a:cubicBezTo>
                    <a:cubicBezTo>
                      <a:pt x="807719" y="2170866"/>
                      <a:pt x="832486" y="2171436"/>
                      <a:pt x="858205" y="2169532"/>
                    </a:cubicBezTo>
                    <a:cubicBezTo>
                      <a:pt x="888877" y="2167247"/>
                      <a:pt x="919165" y="2161912"/>
                      <a:pt x="949646" y="2157340"/>
                    </a:cubicBezTo>
                    <a:cubicBezTo>
                      <a:pt x="953648" y="2156768"/>
                      <a:pt x="957266" y="2152768"/>
                      <a:pt x="960887" y="2150099"/>
                    </a:cubicBezTo>
                    <a:cubicBezTo>
                      <a:pt x="966411" y="2146099"/>
                      <a:pt x="971554" y="2140003"/>
                      <a:pt x="977653" y="2138480"/>
                    </a:cubicBezTo>
                    <a:cubicBezTo>
                      <a:pt x="1008894" y="2131049"/>
                      <a:pt x="1040327" y="2124763"/>
                      <a:pt x="1071762" y="2117905"/>
                    </a:cubicBezTo>
                    <a:cubicBezTo>
                      <a:pt x="1078810" y="2116380"/>
                      <a:pt x="1086048" y="2114476"/>
                      <a:pt x="1092527" y="2111428"/>
                    </a:cubicBezTo>
                    <a:cubicBezTo>
                      <a:pt x="1098623" y="2108570"/>
                      <a:pt x="1103767" y="2103616"/>
                      <a:pt x="1109865" y="2100568"/>
                    </a:cubicBezTo>
                    <a:cubicBezTo>
                      <a:pt x="1126437" y="2092378"/>
                      <a:pt x="1143394" y="2084757"/>
                      <a:pt x="1162823" y="2075613"/>
                    </a:cubicBezTo>
                    <a:cubicBezTo>
                      <a:pt x="1173681" y="2092757"/>
                      <a:pt x="1188354" y="2083041"/>
                      <a:pt x="1206641" y="2074851"/>
                    </a:cubicBezTo>
                    <a:cubicBezTo>
                      <a:pt x="1225310" y="2066468"/>
                      <a:pt x="1246837" y="2063801"/>
                      <a:pt x="1267411" y="2060753"/>
                    </a:cubicBezTo>
                    <a:cubicBezTo>
                      <a:pt x="1305132" y="2055228"/>
                      <a:pt x="1343044" y="2051799"/>
                      <a:pt x="1380762" y="2046847"/>
                    </a:cubicBezTo>
                    <a:cubicBezTo>
                      <a:pt x="1388765" y="2045703"/>
                      <a:pt x="1397909" y="2043608"/>
                      <a:pt x="1404006" y="2038844"/>
                    </a:cubicBezTo>
                    <a:cubicBezTo>
                      <a:pt x="1445725" y="2006839"/>
                      <a:pt x="1496403" y="1997887"/>
                      <a:pt x="1544598" y="2000932"/>
                    </a:cubicBezTo>
                    <a:cubicBezTo>
                      <a:pt x="1582510" y="2003220"/>
                      <a:pt x="1619658" y="2004935"/>
                      <a:pt x="1657188" y="2001697"/>
                    </a:cubicBezTo>
                    <a:cubicBezTo>
                      <a:pt x="1660046" y="2001505"/>
                      <a:pt x="1663856" y="2001887"/>
                      <a:pt x="1665950" y="2003411"/>
                    </a:cubicBezTo>
                    <a:cubicBezTo>
                      <a:pt x="1678904" y="2013507"/>
                      <a:pt x="1692431" y="2014269"/>
                      <a:pt x="1709006" y="2015983"/>
                    </a:cubicBezTo>
                    <a:cubicBezTo>
                      <a:pt x="1732439" y="2018461"/>
                      <a:pt x="1753965" y="2016745"/>
                      <a:pt x="1775684" y="2012555"/>
                    </a:cubicBezTo>
                    <a:cubicBezTo>
                      <a:pt x="1791496" y="2009507"/>
                      <a:pt x="1807497" y="2003220"/>
                      <a:pt x="1821596" y="1995218"/>
                    </a:cubicBezTo>
                    <a:cubicBezTo>
                      <a:pt x="1841216" y="1983978"/>
                      <a:pt x="1860079" y="1979597"/>
                      <a:pt x="1878748" y="1994457"/>
                    </a:cubicBezTo>
                    <a:cubicBezTo>
                      <a:pt x="1898940" y="2010269"/>
                      <a:pt x="1921800" y="2004745"/>
                      <a:pt x="1944092" y="2005315"/>
                    </a:cubicBezTo>
                    <a:cubicBezTo>
                      <a:pt x="1953806" y="2005507"/>
                      <a:pt x="1964094" y="2005124"/>
                      <a:pt x="1973429" y="2007601"/>
                    </a:cubicBezTo>
                    <a:cubicBezTo>
                      <a:pt x="2000479" y="2014651"/>
                      <a:pt x="2026581" y="2025320"/>
                      <a:pt x="2054013" y="2030082"/>
                    </a:cubicBezTo>
                    <a:cubicBezTo>
                      <a:pt x="2069254" y="2032747"/>
                      <a:pt x="2086208" y="2027986"/>
                      <a:pt x="2102021" y="2024557"/>
                    </a:cubicBezTo>
                    <a:cubicBezTo>
                      <a:pt x="2118023" y="2020937"/>
                      <a:pt x="2133834" y="2015413"/>
                      <a:pt x="2149267" y="2009697"/>
                    </a:cubicBezTo>
                    <a:cubicBezTo>
                      <a:pt x="2159743" y="2005887"/>
                      <a:pt x="2171173" y="2002267"/>
                      <a:pt x="2179556" y="1995409"/>
                    </a:cubicBezTo>
                    <a:cubicBezTo>
                      <a:pt x="2198608" y="1979788"/>
                      <a:pt x="2218229" y="1977120"/>
                      <a:pt x="2240710" y="1985312"/>
                    </a:cubicBezTo>
                    <a:cubicBezTo>
                      <a:pt x="2244137" y="1986647"/>
                      <a:pt x="2248138" y="1986647"/>
                      <a:pt x="2251948" y="1986836"/>
                    </a:cubicBezTo>
                    <a:cubicBezTo>
                      <a:pt x="2312915" y="1990836"/>
                      <a:pt x="2373874" y="1993314"/>
                      <a:pt x="2434456" y="1999410"/>
                    </a:cubicBezTo>
                    <a:cubicBezTo>
                      <a:pt x="2459029" y="2001887"/>
                      <a:pt x="2482652" y="2012745"/>
                      <a:pt x="2506847" y="2019603"/>
                    </a:cubicBezTo>
                    <a:cubicBezTo>
                      <a:pt x="2511800" y="2020937"/>
                      <a:pt x="2517327" y="2023033"/>
                      <a:pt x="2522279" y="2022080"/>
                    </a:cubicBezTo>
                    <a:cubicBezTo>
                      <a:pt x="2576191" y="2012555"/>
                      <a:pt x="2626677" y="2026461"/>
                      <a:pt x="2676398" y="2044751"/>
                    </a:cubicBezTo>
                    <a:cubicBezTo>
                      <a:pt x="2681540" y="2046656"/>
                      <a:pt x="2687827" y="2046084"/>
                      <a:pt x="2693543" y="2045703"/>
                    </a:cubicBezTo>
                    <a:cubicBezTo>
                      <a:pt x="2709548" y="2044370"/>
                      <a:pt x="2726882" y="2037701"/>
                      <a:pt x="2741360" y="2041701"/>
                    </a:cubicBezTo>
                    <a:cubicBezTo>
                      <a:pt x="2779842" y="2052753"/>
                      <a:pt x="2817943" y="2066087"/>
                      <a:pt x="2854140" y="2082851"/>
                    </a:cubicBezTo>
                    <a:cubicBezTo>
                      <a:pt x="2890910" y="2099805"/>
                      <a:pt x="2925008" y="2114095"/>
                      <a:pt x="2967110" y="2096949"/>
                    </a:cubicBezTo>
                    <a:cubicBezTo>
                      <a:pt x="2985016" y="2089709"/>
                      <a:pt x="3008639" y="2094853"/>
                      <a:pt x="3029216" y="2096757"/>
                    </a:cubicBezTo>
                    <a:cubicBezTo>
                      <a:pt x="3044264" y="2098282"/>
                      <a:pt x="3058743" y="2106856"/>
                      <a:pt x="3073604" y="2106856"/>
                    </a:cubicBezTo>
                    <a:cubicBezTo>
                      <a:pt x="3113231" y="2106856"/>
                      <a:pt x="3148472" y="2116953"/>
                      <a:pt x="3182763" y="2137527"/>
                    </a:cubicBezTo>
                    <a:cubicBezTo>
                      <a:pt x="3196102" y="2145528"/>
                      <a:pt x="3216867" y="2140193"/>
                      <a:pt x="3234202" y="2142289"/>
                    </a:cubicBezTo>
                    <a:cubicBezTo>
                      <a:pt x="3252492" y="2144765"/>
                      <a:pt x="3271348" y="2147051"/>
                      <a:pt x="3288877" y="2152578"/>
                    </a:cubicBezTo>
                    <a:cubicBezTo>
                      <a:pt x="3334216" y="2167056"/>
                      <a:pt x="3378986" y="2183439"/>
                      <a:pt x="3424135" y="2198680"/>
                    </a:cubicBezTo>
                    <a:cubicBezTo>
                      <a:pt x="3461282" y="2211253"/>
                      <a:pt x="3497862" y="2201347"/>
                      <a:pt x="3534629" y="2196013"/>
                    </a:cubicBezTo>
                    <a:cubicBezTo>
                      <a:pt x="3557682" y="2192583"/>
                      <a:pt x="3579206" y="2184391"/>
                      <a:pt x="3605116" y="2196583"/>
                    </a:cubicBezTo>
                    <a:cubicBezTo>
                      <a:pt x="3629882" y="2208205"/>
                      <a:pt x="3661315" y="2205537"/>
                      <a:pt x="3689131" y="2211824"/>
                    </a:cubicBezTo>
                    <a:cubicBezTo>
                      <a:pt x="3712565" y="2217157"/>
                      <a:pt x="3735231" y="2225732"/>
                      <a:pt x="3757902" y="2234114"/>
                    </a:cubicBezTo>
                    <a:cubicBezTo>
                      <a:pt x="3788766" y="2245545"/>
                      <a:pt x="3819245" y="2257545"/>
                      <a:pt x="3852966" y="2251831"/>
                    </a:cubicBezTo>
                    <a:cubicBezTo>
                      <a:pt x="3891259" y="2245353"/>
                      <a:pt x="3917546" y="2269738"/>
                      <a:pt x="3947648" y="2285932"/>
                    </a:cubicBezTo>
                    <a:cubicBezTo>
                      <a:pt x="3968414" y="2296980"/>
                      <a:pt x="3991083" y="2305172"/>
                      <a:pt x="4013753" y="2312031"/>
                    </a:cubicBezTo>
                    <a:cubicBezTo>
                      <a:pt x="4044043" y="2320985"/>
                      <a:pt x="4075285" y="2326320"/>
                      <a:pt x="4105766" y="2335082"/>
                    </a:cubicBezTo>
                    <a:cubicBezTo>
                      <a:pt x="4151870" y="2348226"/>
                      <a:pt x="4198546" y="2358514"/>
                      <a:pt x="4246551" y="2351274"/>
                    </a:cubicBezTo>
                    <a:cubicBezTo>
                      <a:pt x="4268649" y="2348036"/>
                      <a:pt x="4289227" y="2348226"/>
                      <a:pt x="4311323" y="2352991"/>
                    </a:cubicBezTo>
                    <a:cubicBezTo>
                      <a:pt x="4347518" y="2360801"/>
                      <a:pt x="4384668" y="2361753"/>
                      <a:pt x="4413817" y="2390899"/>
                    </a:cubicBezTo>
                    <a:cubicBezTo>
                      <a:pt x="4424104" y="2401188"/>
                      <a:pt x="4442581" y="2403853"/>
                      <a:pt x="4457632" y="2409188"/>
                    </a:cubicBezTo>
                    <a:cubicBezTo>
                      <a:pt x="4474969" y="2415476"/>
                      <a:pt x="4487731" y="2412236"/>
                      <a:pt x="4497068" y="2393947"/>
                    </a:cubicBezTo>
                    <a:cubicBezTo>
                      <a:pt x="4501257" y="2385757"/>
                      <a:pt x="4513260" y="2377755"/>
                      <a:pt x="4522596" y="2376421"/>
                    </a:cubicBezTo>
                    <a:cubicBezTo>
                      <a:pt x="4550599" y="2372421"/>
                      <a:pt x="4576318" y="2378327"/>
                      <a:pt x="4603368" y="2391282"/>
                    </a:cubicBezTo>
                    <a:cubicBezTo>
                      <a:pt x="4628705" y="2403474"/>
                      <a:pt x="4660331" y="2402140"/>
                      <a:pt x="4689098" y="2406903"/>
                    </a:cubicBezTo>
                    <a:cubicBezTo>
                      <a:pt x="4699289" y="2408618"/>
                      <a:pt x="4709482" y="2411237"/>
                      <a:pt x="4719697" y="2413428"/>
                    </a:cubicBezTo>
                    <a:lnTo>
                      <a:pt x="4726469" y="2414298"/>
                    </a:lnTo>
                    <a:lnTo>
                      <a:pt x="4785776" y="2414298"/>
                    </a:lnTo>
                    <a:lnTo>
                      <a:pt x="4788661" y="2414047"/>
                    </a:lnTo>
                    <a:cubicBezTo>
                      <a:pt x="4801401" y="2412237"/>
                      <a:pt x="4814166" y="2410142"/>
                      <a:pt x="4827024" y="2408999"/>
                    </a:cubicBezTo>
                    <a:cubicBezTo>
                      <a:pt x="4847027" y="2407095"/>
                      <a:pt x="4867412" y="2407856"/>
                      <a:pt x="4887415" y="2405570"/>
                    </a:cubicBezTo>
                    <a:cubicBezTo>
                      <a:pt x="4903799" y="2403853"/>
                      <a:pt x="4919991" y="2399474"/>
                      <a:pt x="4936184" y="2395853"/>
                    </a:cubicBezTo>
                    <a:cubicBezTo>
                      <a:pt x="4942089" y="2394520"/>
                      <a:pt x="4947996" y="2389376"/>
                      <a:pt x="4953328" y="2390138"/>
                    </a:cubicBezTo>
                    <a:cubicBezTo>
                      <a:pt x="5006292" y="2398330"/>
                      <a:pt x="5044391" y="2361753"/>
                      <a:pt x="5089162" y="2345560"/>
                    </a:cubicBezTo>
                    <a:cubicBezTo>
                      <a:pt x="5136216" y="2328413"/>
                      <a:pt x="5181748" y="2302124"/>
                      <a:pt x="5234326" y="2309935"/>
                    </a:cubicBezTo>
                    <a:cubicBezTo>
                      <a:pt x="5266141" y="2314697"/>
                      <a:pt x="5296812" y="2325747"/>
                      <a:pt x="5328438" y="2332416"/>
                    </a:cubicBezTo>
                    <a:cubicBezTo>
                      <a:pt x="5339677" y="2334701"/>
                      <a:pt x="5352250" y="2334320"/>
                      <a:pt x="5363491" y="2332034"/>
                    </a:cubicBezTo>
                    <a:cubicBezTo>
                      <a:pt x="5417784" y="2321555"/>
                      <a:pt x="5471316" y="2320032"/>
                      <a:pt x="5524660" y="2337178"/>
                    </a:cubicBezTo>
                    <a:cubicBezTo>
                      <a:pt x="5533802" y="2340036"/>
                      <a:pt x="5543518" y="2342701"/>
                      <a:pt x="5553045" y="2342701"/>
                    </a:cubicBezTo>
                    <a:cubicBezTo>
                      <a:pt x="5605244" y="2342701"/>
                      <a:pt x="5656488" y="2338701"/>
                      <a:pt x="5706401" y="2320032"/>
                    </a:cubicBezTo>
                    <a:cubicBezTo>
                      <a:pt x="5723166" y="2313745"/>
                      <a:pt x="5743551" y="2317745"/>
                      <a:pt x="5762029" y="2316221"/>
                    </a:cubicBezTo>
                    <a:cubicBezTo>
                      <a:pt x="5779174" y="2314889"/>
                      <a:pt x="5796702" y="2314317"/>
                      <a:pt x="5813276" y="2309935"/>
                    </a:cubicBezTo>
                    <a:cubicBezTo>
                      <a:pt x="5837472" y="2303459"/>
                      <a:pt x="5859949" y="2302697"/>
                      <a:pt x="5884906" y="2308411"/>
                    </a:cubicBezTo>
                    <a:cubicBezTo>
                      <a:pt x="5908719" y="2313745"/>
                      <a:pt x="5934438" y="2311079"/>
                      <a:pt x="5959204" y="2311269"/>
                    </a:cubicBezTo>
                    <a:cubicBezTo>
                      <a:pt x="5986828" y="2311459"/>
                      <a:pt x="6014449" y="2311649"/>
                      <a:pt x="6042072" y="2310697"/>
                    </a:cubicBezTo>
                    <a:cubicBezTo>
                      <a:pt x="6053124" y="2310317"/>
                      <a:pt x="6065695" y="2302697"/>
                      <a:pt x="6074842" y="2305745"/>
                    </a:cubicBezTo>
                    <a:cubicBezTo>
                      <a:pt x="6104368" y="2316031"/>
                      <a:pt x="6133897" y="2303649"/>
                      <a:pt x="6163425" y="2309172"/>
                    </a:cubicBezTo>
                    <a:cubicBezTo>
                      <a:pt x="6177905" y="2312031"/>
                      <a:pt x="6194288" y="2304220"/>
                      <a:pt x="6209909" y="2303459"/>
                    </a:cubicBezTo>
                    <a:cubicBezTo>
                      <a:pt x="6235437" y="2302124"/>
                      <a:pt x="6260964" y="2302697"/>
                      <a:pt x="6286493" y="2302315"/>
                    </a:cubicBezTo>
                    <a:cubicBezTo>
                      <a:pt x="6294876" y="2302124"/>
                      <a:pt x="6303068" y="2301362"/>
                      <a:pt x="6311449" y="2300980"/>
                    </a:cubicBezTo>
                    <a:cubicBezTo>
                      <a:pt x="6318880" y="2300601"/>
                      <a:pt x="6326691" y="2298887"/>
                      <a:pt x="6333739" y="2300218"/>
                    </a:cubicBezTo>
                    <a:cubicBezTo>
                      <a:pt x="6359268" y="2304983"/>
                      <a:pt x="6384414" y="2312793"/>
                      <a:pt x="6410131" y="2315841"/>
                    </a:cubicBezTo>
                    <a:cubicBezTo>
                      <a:pt x="6432420" y="2318507"/>
                      <a:pt x="6455472" y="2314889"/>
                      <a:pt x="6477951" y="2316793"/>
                    </a:cubicBezTo>
                    <a:cubicBezTo>
                      <a:pt x="6517576" y="2320032"/>
                      <a:pt x="6557201" y="2325747"/>
                      <a:pt x="6596828" y="2329368"/>
                    </a:cubicBezTo>
                    <a:cubicBezTo>
                      <a:pt x="6605401" y="2330130"/>
                      <a:pt x="6614353" y="2325365"/>
                      <a:pt x="6623118" y="2324985"/>
                    </a:cubicBezTo>
                    <a:cubicBezTo>
                      <a:pt x="6650551" y="2324033"/>
                      <a:pt x="6677984" y="2323841"/>
                      <a:pt x="6705417" y="2323272"/>
                    </a:cubicBezTo>
                    <a:cubicBezTo>
                      <a:pt x="6721038" y="2323080"/>
                      <a:pt x="6736851" y="2323651"/>
                      <a:pt x="6752283" y="2321937"/>
                    </a:cubicBezTo>
                    <a:cubicBezTo>
                      <a:pt x="6772665" y="2319651"/>
                      <a:pt x="6791144" y="2316221"/>
                      <a:pt x="6810195" y="2331082"/>
                    </a:cubicBezTo>
                    <a:cubicBezTo>
                      <a:pt x="6839534" y="2354132"/>
                      <a:pt x="6876872" y="2345178"/>
                      <a:pt x="6910782" y="2350512"/>
                    </a:cubicBezTo>
                    <a:cubicBezTo>
                      <a:pt x="6919547" y="2351847"/>
                      <a:pt x="6928501" y="2352036"/>
                      <a:pt x="6937263" y="2353561"/>
                    </a:cubicBezTo>
                    <a:cubicBezTo>
                      <a:pt x="6953457" y="2356418"/>
                      <a:pt x="6969457" y="2359657"/>
                      <a:pt x="6985653" y="2362897"/>
                    </a:cubicBezTo>
                    <a:cubicBezTo>
                      <a:pt x="6988509" y="2363467"/>
                      <a:pt x="6991747" y="2363659"/>
                      <a:pt x="6994415" y="2364611"/>
                    </a:cubicBezTo>
                    <a:cubicBezTo>
                      <a:pt x="7018991" y="2372611"/>
                      <a:pt x="7043184" y="2381755"/>
                      <a:pt x="7068141" y="2388234"/>
                    </a:cubicBezTo>
                    <a:cubicBezTo>
                      <a:pt x="7080334" y="2391472"/>
                      <a:pt x="7093860" y="2391853"/>
                      <a:pt x="7106432" y="2390138"/>
                    </a:cubicBezTo>
                    <a:cubicBezTo>
                      <a:pt x="7143199" y="2385185"/>
                      <a:pt x="7179587" y="2383089"/>
                      <a:pt x="7216547" y="2390330"/>
                    </a:cubicBezTo>
                    <a:cubicBezTo>
                      <a:pt x="7231214" y="2393186"/>
                      <a:pt x="7247599" y="2388424"/>
                      <a:pt x="7263220" y="2386709"/>
                    </a:cubicBezTo>
                    <a:cubicBezTo>
                      <a:pt x="7300559" y="2382137"/>
                      <a:pt x="7337899" y="2377183"/>
                      <a:pt x="7375428" y="2372803"/>
                    </a:cubicBezTo>
                    <a:cubicBezTo>
                      <a:pt x="7398860" y="2370135"/>
                      <a:pt x="7422483" y="2368611"/>
                      <a:pt x="7445916" y="2365945"/>
                    </a:cubicBezTo>
                    <a:cubicBezTo>
                      <a:pt x="7472967" y="2362705"/>
                      <a:pt x="7499828" y="2357753"/>
                      <a:pt x="7526880" y="2355084"/>
                    </a:cubicBezTo>
                    <a:cubicBezTo>
                      <a:pt x="7557742" y="2352036"/>
                      <a:pt x="7588795" y="2351466"/>
                      <a:pt x="7619655" y="2348226"/>
                    </a:cubicBezTo>
                    <a:cubicBezTo>
                      <a:pt x="7676047" y="2341940"/>
                      <a:pt x="7732247" y="2334509"/>
                      <a:pt x="7788636" y="2327461"/>
                    </a:cubicBezTo>
                    <a:cubicBezTo>
                      <a:pt x="7843311" y="2320603"/>
                      <a:pt x="7897987" y="2314507"/>
                      <a:pt x="7952280" y="2305935"/>
                    </a:cubicBezTo>
                    <a:cubicBezTo>
                      <a:pt x="7975142" y="2302315"/>
                      <a:pt x="7996859" y="2292408"/>
                      <a:pt x="8019339" y="2286884"/>
                    </a:cubicBezTo>
                    <a:cubicBezTo>
                      <a:pt x="8058774" y="2277357"/>
                      <a:pt x="8098590" y="2269357"/>
                      <a:pt x="8137835" y="2259832"/>
                    </a:cubicBezTo>
                    <a:cubicBezTo>
                      <a:pt x="8155359" y="2255641"/>
                      <a:pt x="8172124" y="2248593"/>
                      <a:pt x="8189651" y="2243639"/>
                    </a:cubicBezTo>
                    <a:cubicBezTo>
                      <a:pt x="8230992" y="2232208"/>
                      <a:pt x="8272903" y="2222874"/>
                      <a:pt x="8313671" y="2209920"/>
                    </a:cubicBezTo>
                    <a:cubicBezTo>
                      <a:pt x="8362822" y="2194297"/>
                      <a:pt x="8411019" y="2175439"/>
                      <a:pt x="8459979" y="2158864"/>
                    </a:cubicBezTo>
                    <a:cubicBezTo>
                      <a:pt x="8478269" y="2152578"/>
                      <a:pt x="8497511" y="2148957"/>
                      <a:pt x="8516369" y="2144003"/>
                    </a:cubicBezTo>
                    <a:cubicBezTo>
                      <a:pt x="8563425" y="2131431"/>
                      <a:pt x="8610288" y="2118095"/>
                      <a:pt x="8657726" y="2106284"/>
                    </a:cubicBezTo>
                    <a:cubicBezTo>
                      <a:pt x="8675253" y="2101901"/>
                      <a:pt x="8693731" y="2102284"/>
                      <a:pt x="8711448" y="2098664"/>
                    </a:cubicBezTo>
                    <a:cubicBezTo>
                      <a:pt x="8732023" y="2094472"/>
                      <a:pt x="8752407" y="2089138"/>
                      <a:pt x="8772219" y="2082280"/>
                    </a:cubicBezTo>
                    <a:cubicBezTo>
                      <a:pt x="8796985" y="2073707"/>
                      <a:pt x="8820990" y="2062659"/>
                      <a:pt x="8845565" y="2053705"/>
                    </a:cubicBezTo>
                    <a:cubicBezTo>
                      <a:pt x="8886142" y="2039034"/>
                      <a:pt x="8926911" y="2024557"/>
                      <a:pt x="8967871" y="2011221"/>
                    </a:cubicBezTo>
                    <a:cubicBezTo>
                      <a:pt x="8983301" y="2006268"/>
                      <a:pt x="9000257" y="2005697"/>
                      <a:pt x="9015878" y="2001124"/>
                    </a:cubicBezTo>
                    <a:cubicBezTo>
                      <a:pt x="9088840" y="1979597"/>
                      <a:pt x="9161805" y="1957880"/>
                      <a:pt x="9234579" y="1935209"/>
                    </a:cubicBezTo>
                    <a:cubicBezTo>
                      <a:pt x="9272298" y="1923399"/>
                      <a:pt x="9308875" y="1908538"/>
                      <a:pt x="9346597" y="1896917"/>
                    </a:cubicBezTo>
                    <a:cubicBezTo>
                      <a:pt x="9369267" y="1889869"/>
                      <a:pt x="9393650" y="1887773"/>
                      <a:pt x="9416321" y="1880724"/>
                    </a:cubicBezTo>
                    <a:cubicBezTo>
                      <a:pt x="9437278" y="1874247"/>
                      <a:pt x="9456709" y="1863578"/>
                      <a:pt x="9477283" y="1856149"/>
                    </a:cubicBezTo>
                    <a:cubicBezTo>
                      <a:pt x="9540152" y="1833097"/>
                      <a:pt x="9603971" y="1811953"/>
                      <a:pt x="9666265" y="1787186"/>
                    </a:cubicBezTo>
                    <a:cubicBezTo>
                      <a:pt x="9696749" y="1775183"/>
                      <a:pt x="9725323" y="1757849"/>
                      <a:pt x="9754088" y="1741464"/>
                    </a:cubicBezTo>
                    <a:cubicBezTo>
                      <a:pt x="9802858" y="1713841"/>
                      <a:pt x="9850865" y="1685074"/>
                      <a:pt x="9899446" y="1656880"/>
                    </a:cubicBezTo>
                    <a:cubicBezTo>
                      <a:pt x="9935832" y="1635924"/>
                      <a:pt x="9968027" y="1611347"/>
                      <a:pt x="9993175" y="1576487"/>
                    </a:cubicBezTo>
                    <a:cubicBezTo>
                      <a:pt x="10004797" y="1560484"/>
                      <a:pt x="10024990" y="1546768"/>
                      <a:pt x="10044230" y="1540480"/>
                    </a:cubicBezTo>
                    <a:cubicBezTo>
                      <a:pt x="10078713" y="1529241"/>
                      <a:pt x="10104430" y="1507522"/>
                      <a:pt x="10131863" y="1485613"/>
                    </a:cubicBezTo>
                    <a:cubicBezTo>
                      <a:pt x="10166536" y="1457801"/>
                      <a:pt x="10203304" y="1431509"/>
                      <a:pt x="10242357" y="1410555"/>
                    </a:cubicBezTo>
                    <a:cubicBezTo>
                      <a:pt x="10280840" y="1389980"/>
                      <a:pt x="10324086" y="1378549"/>
                      <a:pt x="10363709" y="1359499"/>
                    </a:cubicBezTo>
                    <a:cubicBezTo>
                      <a:pt x="10386952" y="1348259"/>
                      <a:pt x="10407146" y="1330353"/>
                      <a:pt x="10428291" y="1314920"/>
                    </a:cubicBezTo>
                    <a:cubicBezTo>
                      <a:pt x="10449438" y="1299489"/>
                      <a:pt x="10470394" y="1283486"/>
                      <a:pt x="10490969" y="1267104"/>
                    </a:cubicBezTo>
                    <a:cubicBezTo>
                      <a:pt x="10502208" y="1258149"/>
                      <a:pt x="10511734" y="1246909"/>
                      <a:pt x="10523354" y="1238337"/>
                    </a:cubicBezTo>
                    <a:cubicBezTo>
                      <a:pt x="10545263" y="1222334"/>
                      <a:pt x="10569075" y="1208808"/>
                      <a:pt x="10590031" y="1191664"/>
                    </a:cubicBezTo>
                    <a:cubicBezTo>
                      <a:pt x="10610225" y="1175089"/>
                      <a:pt x="10633467" y="1166707"/>
                      <a:pt x="10656519" y="1156038"/>
                    </a:cubicBezTo>
                    <a:cubicBezTo>
                      <a:pt x="10674046" y="1148036"/>
                      <a:pt x="10686617" y="1130320"/>
                      <a:pt x="10703573" y="1120603"/>
                    </a:cubicBezTo>
                    <a:cubicBezTo>
                      <a:pt x="10727767" y="1106697"/>
                      <a:pt x="10746246" y="1089553"/>
                      <a:pt x="10764534" y="1067643"/>
                    </a:cubicBezTo>
                    <a:cubicBezTo>
                      <a:pt x="10785111" y="1043068"/>
                      <a:pt x="10820162" y="1029732"/>
                      <a:pt x="10850453" y="1014301"/>
                    </a:cubicBezTo>
                    <a:cubicBezTo>
                      <a:pt x="10876171" y="1001157"/>
                      <a:pt x="10906081" y="995632"/>
                      <a:pt x="10929704" y="980201"/>
                    </a:cubicBezTo>
                    <a:cubicBezTo>
                      <a:pt x="10946279" y="969342"/>
                      <a:pt x="10958661" y="948957"/>
                      <a:pt x="10967423" y="930289"/>
                    </a:cubicBezTo>
                    <a:cubicBezTo>
                      <a:pt x="10987046" y="887995"/>
                      <a:pt x="11021146" y="861897"/>
                      <a:pt x="11058869" y="838084"/>
                    </a:cubicBezTo>
                    <a:cubicBezTo>
                      <a:pt x="11097350" y="813699"/>
                      <a:pt x="11133927" y="786836"/>
                      <a:pt x="11172600" y="762834"/>
                    </a:cubicBezTo>
                    <a:cubicBezTo>
                      <a:pt x="11211843" y="738638"/>
                      <a:pt x="11243658" y="706443"/>
                      <a:pt x="11275283" y="673676"/>
                    </a:cubicBezTo>
                    <a:cubicBezTo>
                      <a:pt x="11288238" y="660150"/>
                      <a:pt x="11305192" y="650434"/>
                      <a:pt x="11320623" y="639195"/>
                    </a:cubicBezTo>
                    <a:cubicBezTo>
                      <a:pt x="11338339" y="626241"/>
                      <a:pt x="11355296" y="611953"/>
                      <a:pt x="11374346" y="601664"/>
                    </a:cubicBezTo>
                    <a:cubicBezTo>
                      <a:pt x="11398160" y="588709"/>
                      <a:pt x="11424069" y="579757"/>
                      <a:pt x="11448453" y="567755"/>
                    </a:cubicBezTo>
                    <a:cubicBezTo>
                      <a:pt x="11476838" y="553657"/>
                      <a:pt x="11505795" y="539750"/>
                      <a:pt x="11532275" y="522605"/>
                    </a:cubicBezTo>
                    <a:cubicBezTo>
                      <a:pt x="11545039" y="514413"/>
                      <a:pt x="11553613" y="499363"/>
                      <a:pt x="11562947" y="486598"/>
                    </a:cubicBezTo>
                    <a:cubicBezTo>
                      <a:pt x="11599714" y="436305"/>
                      <a:pt x="11635529" y="385441"/>
                      <a:pt x="11672489" y="335337"/>
                    </a:cubicBezTo>
                    <a:cubicBezTo>
                      <a:pt x="11712304" y="281424"/>
                      <a:pt x="11763931" y="241608"/>
                      <a:pt x="11821656" y="207889"/>
                    </a:cubicBezTo>
                    <a:cubicBezTo>
                      <a:pt x="11877664" y="175312"/>
                      <a:pt x="11931195" y="138734"/>
                      <a:pt x="11986443" y="104824"/>
                    </a:cubicBezTo>
                    <a:cubicBezTo>
                      <a:pt x="11998443" y="97395"/>
                      <a:pt x="12013114" y="94347"/>
                      <a:pt x="12026448" y="88821"/>
                    </a:cubicBezTo>
                    <a:cubicBezTo>
                      <a:pt x="12072360" y="69580"/>
                      <a:pt x="12118083" y="50147"/>
                      <a:pt x="12160947" y="28621"/>
                    </a:cubicBezTo>
                    <a:lnTo>
                      <a:pt x="12192000" y="0"/>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05148B0F-801C-45A1-80C1-EEC25A22A7C6}"/>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544" y="3296011"/>
              <a:ext cx="12191456" cy="2849975"/>
              <a:chOff x="544" y="3296011"/>
              <a:chExt cx="12191456" cy="2849975"/>
            </a:xfrm>
          </p:grpSpPr>
          <p:sp>
            <p:nvSpPr>
              <p:cNvPr id="15" name="Freeform: Shape 14">
                <a:extLst>
                  <a:ext uri="{FF2B5EF4-FFF2-40B4-BE49-F238E27FC236}">
                    <a16:creationId xmlns:a16="http://schemas.microsoft.com/office/drawing/2014/main" id="{E7715ED9-C8CE-4651-82AA-1C4B5F14A0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B911230A-EF3B-4760-9087-E4FBE05BDC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4" y="3296011"/>
                <a:ext cx="12191456" cy="2849975"/>
              </a:xfrm>
              <a:custGeom>
                <a:avLst/>
                <a:gdLst>
                  <a:gd name="connsiteX0" fmla="*/ 6095524 w 6095524"/>
                  <a:gd name="connsiteY0" fmla="*/ 0 h 1424940"/>
                  <a:gd name="connsiteX1" fmla="*/ 6095524 w 6095524"/>
                  <a:gd name="connsiteY1" fmla="*/ 17431 h 1424940"/>
                  <a:gd name="connsiteX2" fmla="*/ 6095524 w 6095524"/>
                  <a:gd name="connsiteY2" fmla="*/ 216290 h 1424940"/>
                  <a:gd name="connsiteX3" fmla="*/ 6079998 w 6095524"/>
                  <a:gd name="connsiteY3" fmla="*/ 230600 h 1424940"/>
                  <a:gd name="connsiteX4" fmla="*/ 6012751 w 6095524"/>
                  <a:gd name="connsiteY4" fmla="*/ 260699 h 1424940"/>
                  <a:gd name="connsiteX5" fmla="*/ 5992749 w 6095524"/>
                  <a:gd name="connsiteY5" fmla="*/ 268700 h 1424940"/>
                  <a:gd name="connsiteX6" fmla="*/ 5910358 w 6095524"/>
                  <a:gd name="connsiteY6" fmla="*/ 320231 h 1424940"/>
                  <a:gd name="connsiteX7" fmla="*/ 5835777 w 6095524"/>
                  <a:gd name="connsiteY7" fmla="*/ 383953 h 1424940"/>
                  <a:gd name="connsiteX8" fmla="*/ 5781008 w 6095524"/>
                  <a:gd name="connsiteY8" fmla="*/ 459581 h 1424940"/>
                  <a:gd name="connsiteX9" fmla="*/ 5765673 w 6095524"/>
                  <a:gd name="connsiteY9" fmla="*/ 477584 h 1424940"/>
                  <a:gd name="connsiteX10" fmla="*/ 5723763 w 6095524"/>
                  <a:gd name="connsiteY10" fmla="*/ 500158 h 1424940"/>
                  <a:gd name="connsiteX11" fmla="*/ 5686711 w 6095524"/>
                  <a:gd name="connsiteY11" fmla="*/ 517112 h 1424940"/>
                  <a:gd name="connsiteX12" fmla="*/ 5659850 w 6095524"/>
                  <a:gd name="connsiteY12" fmla="*/ 535877 h 1424940"/>
                  <a:gd name="connsiteX13" fmla="*/ 5637181 w 6095524"/>
                  <a:gd name="connsiteY13" fmla="*/ 553117 h 1424940"/>
                  <a:gd name="connsiteX14" fmla="*/ 5585841 w 6095524"/>
                  <a:gd name="connsiteY14" fmla="*/ 597694 h 1424940"/>
                  <a:gd name="connsiteX15" fmla="*/ 5528977 w 6095524"/>
                  <a:gd name="connsiteY15" fmla="*/ 635318 h 1424940"/>
                  <a:gd name="connsiteX16" fmla="*/ 5483256 w 6095524"/>
                  <a:gd name="connsiteY16" fmla="*/ 681419 h 1424940"/>
                  <a:gd name="connsiteX17" fmla="*/ 5464397 w 6095524"/>
                  <a:gd name="connsiteY17" fmla="*/ 706374 h 1424940"/>
                  <a:gd name="connsiteX18" fmla="*/ 5424773 w 6095524"/>
                  <a:gd name="connsiteY18" fmla="*/ 723424 h 1424940"/>
                  <a:gd name="connsiteX19" fmla="*/ 5381815 w 6095524"/>
                  <a:gd name="connsiteY19" fmla="*/ 750094 h 1424940"/>
                  <a:gd name="connsiteX20" fmla="*/ 5351335 w 6095524"/>
                  <a:gd name="connsiteY20" fmla="*/ 776573 h 1424940"/>
                  <a:gd name="connsiteX21" fmla="*/ 5327809 w 6095524"/>
                  <a:gd name="connsiteY21" fmla="*/ 794290 h 1424940"/>
                  <a:gd name="connsiteX22" fmla="*/ 5294566 w 6095524"/>
                  <a:gd name="connsiteY22" fmla="*/ 812102 h 1424940"/>
                  <a:gd name="connsiteX23" fmla="*/ 5261229 w 6095524"/>
                  <a:gd name="connsiteY23" fmla="*/ 835438 h 1424940"/>
                  <a:gd name="connsiteX24" fmla="*/ 5245037 w 6095524"/>
                  <a:gd name="connsiteY24" fmla="*/ 849821 h 1424940"/>
                  <a:gd name="connsiteX25" fmla="*/ 5213699 w 6095524"/>
                  <a:gd name="connsiteY25" fmla="*/ 873728 h 1424940"/>
                  <a:gd name="connsiteX26" fmla="*/ 5181409 w 6095524"/>
                  <a:gd name="connsiteY26" fmla="*/ 896017 h 1424940"/>
                  <a:gd name="connsiteX27" fmla="*/ 5120735 w 6095524"/>
                  <a:gd name="connsiteY27" fmla="*/ 921544 h 1424940"/>
                  <a:gd name="connsiteX28" fmla="*/ 5065490 w 6095524"/>
                  <a:gd name="connsiteY28" fmla="*/ 959072 h 1424940"/>
                  <a:gd name="connsiteX29" fmla="*/ 5021675 w 6095524"/>
                  <a:gd name="connsiteY29" fmla="*/ 986504 h 1424940"/>
                  <a:gd name="connsiteX30" fmla="*/ 4996148 w 6095524"/>
                  <a:gd name="connsiteY30" fmla="*/ 1004507 h 1424940"/>
                  <a:gd name="connsiteX31" fmla="*/ 4949285 w 6095524"/>
                  <a:gd name="connsiteY31" fmla="*/ 1044702 h 1424940"/>
                  <a:gd name="connsiteX32" fmla="*/ 4876609 w 6095524"/>
                  <a:gd name="connsiteY32" fmla="*/ 1086993 h 1424940"/>
                  <a:gd name="connsiteX33" fmla="*/ 4832699 w 6095524"/>
                  <a:gd name="connsiteY33" fmla="*/ 1109853 h 1424940"/>
                  <a:gd name="connsiteX34" fmla="*/ 4738211 w 6095524"/>
                  <a:gd name="connsiteY34" fmla="*/ 1144334 h 1424940"/>
                  <a:gd name="connsiteX35" fmla="*/ 4707731 w 6095524"/>
                  <a:gd name="connsiteY35" fmla="*/ 1156621 h 1424940"/>
                  <a:gd name="connsiteX36" fmla="*/ 4672870 w 6095524"/>
                  <a:gd name="connsiteY36" fmla="*/ 1164717 h 1424940"/>
                  <a:gd name="connsiteX37" fmla="*/ 4616863 w 6095524"/>
                  <a:gd name="connsiteY37" fmla="*/ 1183862 h 1424940"/>
                  <a:gd name="connsiteX38" fmla="*/ 4507516 w 6095524"/>
                  <a:gd name="connsiteY38" fmla="*/ 1216819 h 1424940"/>
                  <a:gd name="connsiteX39" fmla="*/ 4483513 w 6095524"/>
                  <a:gd name="connsiteY39" fmla="*/ 1221867 h 1424940"/>
                  <a:gd name="connsiteX40" fmla="*/ 4422362 w 6095524"/>
                  <a:gd name="connsiteY40" fmla="*/ 1243108 h 1424940"/>
                  <a:gd name="connsiteX41" fmla="*/ 4385691 w 6095524"/>
                  <a:gd name="connsiteY41" fmla="*/ 1257395 h 1424940"/>
                  <a:gd name="connsiteX42" fmla="*/ 4355306 w 6095524"/>
                  <a:gd name="connsiteY42" fmla="*/ 1265587 h 1424940"/>
                  <a:gd name="connsiteX43" fmla="*/ 4328446 w 6095524"/>
                  <a:gd name="connsiteY43" fmla="*/ 1269397 h 1424940"/>
                  <a:gd name="connsiteX44" fmla="*/ 4257770 w 6095524"/>
                  <a:gd name="connsiteY44" fmla="*/ 1288256 h 1424940"/>
                  <a:gd name="connsiteX45" fmla="*/ 4229576 w 6095524"/>
                  <a:gd name="connsiteY45" fmla="*/ 1295686 h 1424940"/>
                  <a:gd name="connsiteX46" fmla="*/ 4156424 w 6095524"/>
                  <a:gd name="connsiteY46" fmla="*/ 1321213 h 1424940"/>
                  <a:gd name="connsiteX47" fmla="*/ 4094416 w 6095524"/>
                  <a:gd name="connsiteY47" fmla="*/ 1338072 h 1424940"/>
                  <a:gd name="connsiteX48" fmla="*/ 4068509 w 6095524"/>
                  <a:gd name="connsiteY48" fmla="*/ 1346168 h 1424940"/>
                  <a:gd name="connsiteX49" fmla="*/ 4009263 w 6095524"/>
                  <a:gd name="connsiteY49" fmla="*/ 1359694 h 1424940"/>
                  <a:gd name="connsiteX50" fmla="*/ 3975735 w 6095524"/>
                  <a:gd name="connsiteY50" fmla="*/ 1369219 h 1424940"/>
                  <a:gd name="connsiteX51" fmla="*/ 3893915 w 6095524"/>
                  <a:gd name="connsiteY51" fmla="*/ 1379982 h 1424940"/>
                  <a:gd name="connsiteX52" fmla="*/ 3809428 w 6095524"/>
                  <a:gd name="connsiteY52" fmla="*/ 1390364 h 1424940"/>
                  <a:gd name="connsiteX53" fmla="*/ 3763042 w 6095524"/>
                  <a:gd name="connsiteY53" fmla="*/ 1393793 h 1424940"/>
                  <a:gd name="connsiteX54" fmla="*/ 3722561 w 6095524"/>
                  <a:gd name="connsiteY54" fmla="*/ 1399223 h 1424940"/>
                  <a:gd name="connsiteX55" fmla="*/ 3687318 w 6095524"/>
                  <a:gd name="connsiteY55" fmla="*/ 1402652 h 1424940"/>
                  <a:gd name="connsiteX56" fmla="*/ 3631216 w 6095524"/>
                  <a:gd name="connsiteY56" fmla="*/ 1409605 h 1424940"/>
                  <a:gd name="connsiteX57" fmla="*/ 3607880 w 6095524"/>
                  <a:gd name="connsiteY57" fmla="*/ 1411415 h 1424940"/>
                  <a:gd name="connsiteX58" fmla="*/ 3552825 w 6095524"/>
                  <a:gd name="connsiteY58" fmla="*/ 1411319 h 1424940"/>
                  <a:gd name="connsiteX59" fmla="*/ 3533680 w 6095524"/>
                  <a:gd name="connsiteY59" fmla="*/ 1410367 h 1424940"/>
                  <a:gd name="connsiteX60" fmla="*/ 3496818 w 6095524"/>
                  <a:gd name="connsiteY60" fmla="*/ 1398556 h 1424940"/>
                  <a:gd name="connsiteX61" fmla="*/ 3492437 w 6095524"/>
                  <a:gd name="connsiteY61" fmla="*/ 1397699 h 1424940"/>
                  <a:gd name="connsiteX62" fmla="*/ 3468243 w 6095524"/>
                  <a:gd name="connsiteY62" fmla="*/ 1393031 h 1424940"/>
                  <a:gd name="connsiteX63" fmla="*/ 3455003 w 6095524"/>
                  <a:gd name="connsiteY63" fmla="*/ 1391507 h 1424940"/>
                  <a:gd name="connsiteX64" fmla="*/ 3404711 w 6095524"/>
                  <a:gd name="connsiteY64" fmla="*/ 1381792 h 1424940"/>
                  <a:gd name="connsiteX65" fmla="*/ 3375756 w 6095524"/>
                  <a:gd name="connsiteY65" fmla="*/ 1377220 h 1424940"/>
                  <a:gd name="connsiteX66" fmla="*/ 3352324 w 6095524"/>
                  <a:gd name="connsiteY66" fmla="*/ 1377887 h 1424940"/>
                  <a:gd name="connsiteX67" fmla="*/ 3311176 w 6095524"/>
                  <a:gd name="connsiteY67" fmla="*/ 1378744 h 1424940"/>
                  <a:gd name="connsiteX68" fmla="*/ 3298031 w 6095524"/>
                  <a:gd name="connsiteY68" fmla="*/ 1380935 h 1424940"/>
                  <a:gd name="connsiteX69" fmla="*/ 3238595 w 6095524"/>
                  <a:gd name="connsiteY69" fmla="*/ 1374648 h 1424940"/>
                  <a:gd name="connsiteX70" fmla="*/ 3204686 w 6095524"/>
                  <a:gd name="connsiteY70" fmla="*/ 1374172 h 1424940"/>
                  <a:gd name="connsiteX71" fmla="*/ 3166491 w 6095524"/>
                  <a:gd name="connsiteY71" fmla="*/ 1366361 h 1424940"/>
                  <a:gd name="connsiteX72" fmla="*/ 3155347 w 6095524"/>
                  <a:gd name="connsiteY72" fmla="*/ 1366742 h 1424940"/>
                  <a:gd name="connsiteX73" fmla="*/ 3142869 w 6095524"/>
                  <a:gd name="connsiteY73" fmla="*/ 1367409 h 1424940"/>
                  <a:gd name="connsiteX74" fmla="*/ 3104578 w 6095524"/>
                  <a:gd name="connsiteY74" fmla="*/ 1367981 h 1424940"/>
                  <a:gd name="connsiteX75" fmla="*/ 3081337 w 6095524"/>
                  <a:gd name="connsiteY75" fmla="*/ 1370838 h 1424940"/>
                  <a:gd name="connsiteX76" fmla="*/ 3037047 w 6095524"/>
                  <a:gd name="connsiteY76" fmla="*/ 1369124 h 1424940"/>
                  <a:gd name="connsiteX77" fmla="*/ 3020663 w 6095524"/>
                  <a:gd name="connsiteY77" fmla="*/ 1371600 h 1424940"/>
                  <a:gd name="connsiteX78" fmla="*/ 2979230 w 6095524"/>
                  <a:gd name="connsiteY78" fmla="*/ 1371886 h 1424940"/>
                  <a:gd name="connsiteX79" fmla="*/ 2942082 w 6095524"/>
                  <a:gd name="connsiteY79" fmla="*/ 1370457 h 1424940"/>
                  <a:gd name="connsiteX80" fmla="*/ 2906268 w 6095524"/>
                  <a:gd name="connsiteY80" fmla="*/ 1371219 h 1424940"/>
                  <a:gd name="connsiteX81" fmla="*/ 2880646 w 6095524"/>
                  <a:gd name="connsiteY81" fmla="*/ 1374362 h 1424940"/>
                  <a:gd name="connsiteX82" fmla="*/ 2852833 w 6095524"/>
                  <a:gd name="connsiteY82" fmla="*/ 1376267 h 1424940"/>
                  <a:gd name="connsiteX83" fmla="*/ 2776157 w 6095524"/>
                  <a:gd name="connsiteY83" fmla="*/ 1387602 h 1424940"/>
                  <a:gd name="connsiteX84" fmla="*/ 2761965 w 6095524"/>
                  <a:gd name="connsiteY84" fmla="*/ 1384840 h 1424940"/>
                  <a:gd name="connsiteX85" fmla="*/ 2681383 w 6095524"/>
                  <a:gd name="connsiteY85" fmla="*/ 1382268 h 1424940"/>
                  <a:gd name="connsiteX86" fmla="*/ 2663857 w 6095524"/>
                  <a:gd name="connsiteY86" fmla="*/ 1382459 h 1424940"/>
                  <a:gd name="connsiteX87" fmla="*/ 2616803 w 6095524"/>
                  <a:gd name="connsiteY87" fmla="*/ 1371219 h 1424940"/>
                  <a:gd name="connsiteX88" fmla="*/ 2544223 w 6095524"/>
                  <a:gd name="connsiteY88" fmla="*/ 1389031 h 1424940"/>
                  <a:gd name="connsiteX89" fmla="*/ 2476309 w 6095524"/>
                  <a:gd name="connsiteY89" fmla="*/ 1411319 h 1424940"/>
                  <a:gd name="connsiteX90" fmla="*/ 2467737 w 6095524"/>
                  <a:gd name="connsiteY90" fmla="*/ 1414177 h 1424940"/>
                  <a:gd name="connsiteX91" fmla="*/ 2443353 w 6095524"/>
                  <a:gd name="connsiteY91" fmla="*/ 1419035 h 1424940"/>
                  <a:gd name="connsiteX92" fmla="*/ 2413159 w 6095524"/>
                  <a:gd name="connsiteY92" fmla="*/ 1420749 h 1424940"/>
                  <a:gd name="connsiteX93" fmla="*/ 2374868 w 6095524"/>
                  <a:gd name="connsiteY93" fmla="*/ 1424940 h 1424940"/>
                  <a:gd name="connsiteX94" fmla="*/ 2344198 w 6095524"/>
                  <a:gd name="connsiteY94" fmla="*/ 1419701 h 1424940"/>
                  <a:gd name="connsiteX95" fmla="*/ 2301335 w 6095524"/>
                  <a:gd name="connsiteY95" fmla="*/ 1411891 h 1424940"/>
                  <a:gd name="connsiteX96" fmla="*/ 2260949 w 6095524"/>
                  <a:gd name="connsiteY96" fmla="*/ 1404461 h 1424940"/>
                  <a:gd name="connsiteX97" fmla="*/ 2248186 w 6095524"/>
                  <a:gd name="connsiteY97" fmla="*/ 1413224 h 1424940"/>
                  <a:gd name="connsiteX98" fmla="*/ 2228469 w 6095524"/>
                  <a:gd name="connsiteY98" fmla="*/ 1420844 h 1424940"/>
                  <a:gd name="connsiteX99" fmla="*/ 2206562 w 6095524"/>
                  <a:gd name="connsiteY99" fmla="*/ 1411700 h 1424940"/>
                  <a:gd name="connsiteX100" fmla="*/ 2155317 w 6095524"/>
                  <a:gd name="connsiteY100" fmla="*/ 1392746 h 1424940"/>
                  <a:gd name="connsiteX101" fmla="*/ 2122932 w 6095524"/>
                  <a:gd name="connsiteY101" fmla="*/ 1391888 h 1424940"/>
                  <a:gd name="connsiteX102" fmla="*/ 2052542 w 6095524"/>
                  <a:gd name="connsiteY102" fmla="*/ 1383792 h 1424940"/>
                  <a:gd name="connsiteX103" fmla="*/ 2006537 w 6095524"/>
                  <a:gd name="connsiteY103" fmla="*/ 1372267 h 1424940"/>
                  <a:gd name="connsiteX104" fmla="*/ 1973486 w 6095524"/>
                  <a:gd name="connsiteY104" fmla="*/ 1359218 h 1424940"/>
                  <a:gd name="connsiteX105" fmla="*/ 1926146 w 6095524"/>
                  <a:gd name="connsiteY105" fmla="*/ 1342168 h 1424940"/>
                  <a:gd name="connsiteX106" fmla="*/ 1878616 w 6095524"/>
                  <a:gd name="connsiteY106" fmla="*/ 1333310 h 1424940"/>
                  <a:gd name="connsiteX107" fmla="*/ 1844231 w 6095524"/>
                  <a:gd name="connsiteY107" fmla="*/ 1322165 h 1424940"/>
                  <a:gd name="connsiteX108" fmla="*/ 1802225 w 6095524"/>
                  <a:gd name="connsiteY108" fmla="*/ 1314545 h 1424940"/>
                  <a:gd name="connsiteX109" fmla="*/ 1766983 w 6095524"/>
                  <a:gd name="connsiteY109" fmla="*/ 1314260 h 1424940"/>
                  <a:gd name="connsiteX110" fmla="*/ 1711738 w 6095524"/>
                  <a:gd name="connsiteY110" fmla="*/ 1315593 h 1424940"/>
                  <a:gd name="connsiteX111" fmla="*/ 1644111 w 6095524"/>
                  <a:gd name="connsiteY111" fmla="*/ 1292543 h 1424940"/>
                  <a:gd name="connsiteX112" fmla="*/ 1616774 w 6095524"/>
                  <a:gd name="connsiteY112" fmla="*/ 1287399 h 1424940"/>
                  <a:gd name="connsiteX113" fmla="*/ 1591056 w 6095524"/>
                  <a:gd name="connsiteY113" fmla="*/ 1285018 h 1424940"/>
                  <a:gd name="connsiteX114" fmla="*/ 1536478 w 6095524"/>
                  <a:gd name="connsiteY114" fmla="*/ 1269683 h 1424940"/>
                  <a:gd name="connsiteX115" fmla="*/ 1514285 w 6095524"/>
                  <a:gd name="connsiteY115" fmla="*/ 1264634 h 1424940"/>
                  <a:gd name="connsiteX116" fmla="*/ 1483233 w 6095524"/>
                  <a:gd name="connsiteY116" fmla="*/ 1264730 h 1424940"/>
                  <a:gd name="connsiteX117" fmla="*/ 1426750 w 6095524"/>
                  <a:gd name="connsiteY117" fmla="*/ 1257681 h 1424940"/>
                  <a:gd name="connsiteX118" fmla="*/ 1370362 w 6095524"/>
                  <a:gd name="connsiteY118" fmla="*/ 1237107 h 1424940"/>
                  <a:gd name="connsiteX119" fmla="*/ 1346454 w 6095524"/>
                  <a:gd name="connsiteY119" fmla="*/ 1239107 h 1424940"/>
                  <a:gd name="connsiteX120" fmla="*/ 1337882 w 6095524"/>
                  <a:gd name="connsiteY120" fmla="*/ 1238631 h 1424940"/>
                  <a:gd name="connsiteX121" fmla="*/ 1260825 w 6095524"/>
                  <a:gd name="connsiteY121" fmla="*/ 1227296 h 1424940"/>
                  <a:gd name="connsiteX122" fmla="*/ 1253109 w 6095524"/>
                  <a:gd name="connsiteY122" fmla="*/ 1226058 h 1424940"/>
                  <a:gd name="connsiteX123" fmla="*/ 1216915 w 6095524"/>
                  <a:gd name="connsiteY123" fmla="*/ 1215962 h 1424940"/>
                  <a:gd name="connsiteX124" fmla="*/ 1125664 w 6095524"/>
                  <a:gd name="connsiteY124" fmla="*/ 1209675 h 1424940"/>
                  <a:gd name="connsiteX125" fmla="*/ 1120045 w 6095524"/>
                  <a:gd name="connsiteY125" fmla="*/ 1208913 h 1424940"/>
                  <a:gd name="connsiteX126" fmla="*/ 1089469 w 6095524"/>
                  <a:gd name="connsiteY126" fmla="*/ 1213961 h 1424940"/>
                  <a:gd name="connsiteX127" fmla="*/ 1074325 w 6095524"/>
                  <a:gd name="connsiteY127" fmla="*/ 1221105 h 1424940"/>
                  <a:gd name="connsiteX128" fmla="*/ 1050703 w 6095524"/>
                  <a:gd name="connsiteY128" fmla="*/ 1228535 h 1424940"/>
                  <a:gd name="connsiteX129" fmla="*/ 1026700 w 6095524"/>
                  <a:gd name="connsiteY129" fmla="*/ 1231297 h 1424940"/>
                  <a:gd name="connsiteX130" fmla="*/ 986409 w 6095524"/>
                  <a:gd name="connsiteY130" fmla="*/ 1220057 h 1424940"/>
                  <a:gd name="connsiteX131" fmla="*/ 971741 w 6095524"/>
                  <a:gd name="connsiteY131" fmla="*/ 1218914 h 1424940"/>
                  <a:gd name="connsiteX132" fmla="*/ 939070 w 6095524"/>
                  <a:gd name="connsiteY132" fmla="*/ 1213485 h 1424940"/>
                  <a:gd name="connsiteX133" fmla="*/ 910495 w 6095524"/>
                  <a:gd name="connsiteY133" fmla="*/ 1213866 h 1424940"/>
                  <a:gd name="connsiteX134" fmla="*/ 887540 w 6095524"/>
                  <a:gd name="connsiteY134" fmla="*/ 1222534 h 1424940"/>
                  <a:gd name="connsiteX135" fmla="*/ 854202 w 6095524"/>
                  <a:gd name="connsiteY135" fmla="*/ 1224248 h 1424940"/>
                  <a:gd name="connsiteX136" fmla="*/ 832675 w 6095524"/>
                  <a:gd name="connsiteY136" fmla="*/ 1217962 h 1424940"/>
                  <a:gd name="connsiteX137" fmla="*/ 828294 w 6095524"/>
                  <a:gd name="connsiteY137" fmla="*/ 1217105 h 1424940"/>
                  <a:gd name="connsiteX138" fmla="*/ 772001 w 6095524"/>
                  <a:gd name="connsiteY138" fmla="*/ 1216723 h 1424940"/>
                  <a:gd name="connsiteX139" fmla="*/ 701707 w 6095524"/>
                  <a:gd name="connsiteY139" fmla="*/ 1235678 h 1424940"/>
                  <a:gd name="connsiteX140" fmla="*/ 690086 w 6095524"/>
                  <a:gd name="connsiteY140" fmla="*/ 1239679 h 1424940"/>
                  <a:gd name="connsiteX141" fmla="*/ 633412 w 6095524"/>
                  <a:gd name="connsiteY141" fmla="*/ 1246632 h 1424940"/>
                  <a:gd name="connsiteX142" fmla="*/ 603028 w 6095524"/>
                  <a:gd name="connsiteY142" fmla="*/ 1253681 h 1424940"/>
                  <a:gd name="connsiteX143" fmla="*/ 581120 w 6095524"/>
                  <a:gd name="connsiteY143" fmla="*/ 1254062 h 1424940"/>
                  <a:gd name="connsiteX144" fmla="*/ 554642 w 6095524"/>
                  <a:gd name="connsiteY144" fmla="*/ 1266539 h 1424940"/>
                  <a:gd name="connsiteX145" fmla="*/ 545973 w 6095524"/>
                  <a:gd name="connsiteY145" fmla="*/ 1271969 h 1424940"/>
                  <a:gd name="connsiteX146" fmla="*/ 535591 w 6095524"/>
                  <a:gd name="connsiteY146" fmla="*/ 1275207 h 1424940"/>
                  <a:gd name="connsiteX147" fmla="*/ 488538 w 6095524"/>
                  <a:gd name="connsiteY147" fmla="*/ 1285494 h 1424940"/>
                  <a:gd name="connsiteX148" fmla="*/ 480155 w 6095524"/>
                  <a:gd name="connsiteY148" fmla="*/ 1291304 h 1424940"/>
                  <a:gd name="connsiteX149" fmla="*/ 474535 w 6095524"/>
                  <a:gd name="connsiteY149" fmla="*/ 1294924 h 1424940"/>
                  <a:gd name="connsiteX150" fmla="*/ 428816 w 6095524"/>
                  <a:gd name="connsiteY150" fmla="*/ 1301020 h 1424940"/>
                  <a:gd name="connsiteX151" fmla="*/ 400241 w 6095524"/>
                  <a:gd name="connsiteY151" fmla="*/ 1318260 h 1424940"/>
                  <a:gd name="connsiteX152" fmla="*/ 392431 w 6095524"/>
                  <a:gd name="connsiteY152" fmla="*/ 1325594 h 1424940"/>
                  <a:gd name="connsiteX153" fmla="*/ 365093 w 6095524"/>
                  <a:gd name="connsiteY153" fmla="*/ 1336643 h 1424940"/>
                  <a:gd name="connsiteX154" fmla="*/ 273177 w 6095524"/>
                  <a:gd name="connsiteY154" fmla="*/ 1357884 h 1424940"/>
                  <a:gd name="connsiteX155" fmla="*/ 246888 w 6095524"/>
                  <a:gd name="connsiteY155" fmla="*/ 1350359 h 1424940"/>
                  <a:gd name="connsiteX156" fmla="*/ 196977 w 6095524"/>
                  <a:gd name="connsiteY156" fmla="*/ 1370552 h 1424940"/>
                  <a:gd name="connsiteX157" fmla="*/ 153352 w 6095524"/>
                  <a:gd name="connsiteY157" fmla="*/ 1381982 h 1424940"/>
                  <a:gd name="connsiteX158" fmla="*/ 137160 w 6095524"/>
                  <a:gd name="connsiteY158" fmla="*/ 1384745 h 1424940"/>
                  <a:gd name="connsiteX159" fmla="*/ 85917 w 6095524"/>
                  <a:gd name="connsiteY159" fmla="*/ 1389793 h 1424940"/>
                  <a:gd name="connsiteX160" fmla="*/ 59532 w 6095524"/>
                  <a:gd name="connsiteY160" fmla="*/ 1401223 h 1424940"/>
                  <a:gd name="connsiteX161" fmla="*/ 30325 w 6095524"/>
                  <a:gd name="connsiteY161" fmla="*/ 1409974 h 1424940"/>
                  <a:gd name="connsiteX162" fmla="*/ 0 w 6095524"/>
                  <a:gd name="connsiteY162" fmla="*/ 1412360 h 1424940"/>
                  <a:gd name="connsiteX163" fmla="*/ 0 w 6095524"/>
                  <a:gd name="connsiteY163" fmla="*/ 1058622 h 1424940"/>
                  <a:gd name="connsiteX164" fmla="*/ 17145 w 6095524"/>
                  <a:gd name="connsiteY164" fmla="*/ 1060228 h 1424940"/>
                  <a:gd name="connsiteX165" fmla="*/ 44672 w 6095524"/>
                  <a:gd name="connsiteY165" fmla="*/ 1066324 h 1424940"/>
                  <a:gd name="connsiteX166" fmla="*/ 84677 w 6095524"/>
                  <a:gd name="connsiteY166" fmla="*/ 1076230 h 1424940"/>
                  <a:gd name="connsiteX167" fmla="*/ 132017 w 6095524"/>
                  <a:gd name="connsiteY167" fmla="*/ 1064990 h 1424940"/>
                  <a:gd name="connsiteX168" fmla="*/ 136779 w 6095524"/>
                  <a:gd name="connsiteY168" fmla="*/ 1060323 h 1424940"/>
                  <a:gd name="connsiteX169" fmla="*/ 187547 w 6095524"/>
                  <a:gd name="connsiteY169" fmla="*/ 1049179 h 1424940"/>
                  <a:gd name="connsiteX170" fmla="*/ 270891 w 6095524"/>
                  <a:gd name="connsiteY170" fmla="*/ 1036415 h 1424940"/>
                  <a:gd name="connsiteX171" fmla="*/ 276320 w 6095524"/>
                  <a:gd name="connsiteY171" fmla="*/ 1035558 h 1424940"/>
                  <a:gd name="connsiteX172" fmla="*/ 323755 w 6095524"/>
                  <a:gd name="connsiteY172" fmla="*/ 1061561 h 1424940"/>
                  <a:gd name="connsiteX173" fmla="*/ 361855 w 6095524"/>
                  <a:gd name="connsiteY173" fmla="*/ 1057942 h 1424940"/>
                  <a:gd name="connsiteX174" fmla="*/ 379571 w 6095524"/>
                  <a:gd name="connsiteY174" fmla="*/ 1039939 h 1424940"/>
                  <a:gd name="connsiteX175" fmla="*/ 430530 w 6095524"/>
                  <a:gd name="connsiteY175" fmla="*/ 1025747 h 1424940"/>
                  <a:gd name="connsiteX176" fmla="*/ 493300 w 6095524"/>
                  <a:gd name="connsiteY176" fmla="*/ 1027176 h 1424940"/>
                  <a:gd name="connsiteX177" fmla="*/ 537782 w 6095524"/>
                  <a:gd name="connsiteY177" fmla="*/ 1025366 h 1424940"/>
                  <a:gd name="connsiteX178" fmla="*/ 562166 w 6095524"/>
                  <a:gd name="connsiteY178" fmla="*/ 1015746 h 1424940"/>
                  <a:gd name="connsiteX179" fmla="*/ 579596 w 6095524"/>
                  <a:gd name="connsiteY179" fmla="*/ 1016699 h 1424940"/>
                  <a:gd name="connsiteX180" fmla="*/ 612362 w 6095524"/>
                  <a:gd name="connsiteY180" fmla="*/ 1023557 h 1424940"/>
                  <a:gd name="connsiteX181" fmla="*/ 716090 w 6095524"/>
                  <a:gd name="connsiteY181" fmla="*/ 1031653 h 1424940"/>
                  <a:gd name="connsiteX182" fmla="*/ 758381 w 6095524"/>
                  <a:gd name="connsiteY182" fmla="*/ 1018985 h 1424940"/>
                  <a:gd name="connsiteX183" fmla="*/ 771049 w 6095524"/>
                  <a:gd name="connsiteY183" fmla="*/ 1018699 h 1424940"/>
                  <a:gd name="connsiteX184" fmla="*/ 799433 w 6095524"/>
                  <a:gd name="connsiteY184" fmla="*/ 1023652 h 1424940"/>
                  <a:gd name="connsiteX185" fmla="*/ 858012 w 6095524"/>
                  <a:gd name="connsiteY185" fmla="*/ 1020318 h 1424940"/>
                  <a:gd name="connsiteX186" fmla="*/ 879634 w 6095524"/>
                  <a:gd name="connsiteY186" fmla="*/ 1015270 h 1424940"/>
                  <a:gd name="connsiteX187" fmla="*/ 891635 w 6095524"/>
                  <a:gd name="connsiteY187" fmla="*/ 1012031 h 1424940"/>
                  <a:gd name="connsiteX188" fmla="*/ 953262 w 6095524"/>
                  <a:gd name="connsiteY188" fmla="*/ 1003078 h 1424940"/>
                  <a:gd name="connsiteX189" fmla="*/ 980694 w 6095524"/>
                  <a:gd name="connsiteY189" fmla="*/ 993458 h 1424940"/>
                  <a:gd name="connsiteX190" fmla="*/ 988124 w 6095524"/>
                  <a:gd name="connsiteY190" fmla="*/ 992029 h 1424940"/>
                  <a:gd name="connsiteX191" fmla="*/ 1028795 w 6095524"/>
                  <a:gd name="connsiteY191" fmla="*/ 996029 h 1424940"/>
                  <a:gd name="connsiteX192" fmla="*/ 1059275 w 6095524"/>
                  <a:gd name="connsiteY192" fmla="*/ 1011555 h 1424940"/>
                  <a:gd name="connsiteX193" fmla="*/ 1065181 w 6095524"/>
                  <a:gd name="connsiteY193" fmla="*/ 1016794 h 1424940"/>
                  <a:gd name="connsiteX194" fmla="*/ 1150144 w 6095524"/>
                  <a:gd name="connsiteY194" fmla="*/ 1014984 h 1424940"/>
                  <a:gd name="connsiteX195" fmla="*/ 1163193 w 6095524"/>
                  <a:gd name="connsiteY195" fmla="*/ 1012793 h 1424940"/>
                  <a:gd name="connsiteX196" fmla="*/ 1226249 w 6095524"/>
                  <a:gd name="connsiteY196" fmla="*/ 1021937 h 1424940"/>
                  <a:gd name="connsiteX197" fmla="*/ 1244632 w 6095524"/>
                  <a:gd name="connsiteY197" fmla="*/ 1023747 h 1424940"/>
                  <a:gd name="connsiteX198" fmla="*/ 1310545 w 6095524"/>
                  <a:gd name="connsiteY198" fmla="*/ 1031939 h 1424940"/>
                  <a:gd name="connsiteX199" fmla="*/ 1319879 w 6095524"/>
                  <a:gd name="connsiteY199" fmla="*/ 1024319 h 1424940"/>
                  <a:gd name="connsiteX200" fmla="*/ 1346740 w 6095524"/>
                  <a:gd name="connsiteY200" fmla="*/ 1005173 h 1424940"/>
                  <a:gd name="connsiteX201" fmla="*/ 1399699 w 6095524"/>
                  <a:gd name="connsiteY201" fmla="*/ 988219 h 1424940"/>
                  <a:gd name="connsiteX202" fmla="*/ 1414082 w 6095524"/>
                  <a:gd name="connsiteY202" fmla="*/ 989171 h 1424940"/>
                  <a:gd name="connsiteX203" fmla="*/ 1450467 w 6095524"/>
                  <a:gd name="connsiteY203" fmla="*/ 1017461 h 1424940"/>
                  <a:gd name="connsiteX204" fmla="*/ 1468184 w 6095524"/>
                  <a:gd name="connsiteY204" fmla="*/ 1028795 h 1424940"/>
                  <a:gd name="connsiteX205" fmla="*/ 1518476 w 6095524"/>
                  <a:gd name="connsiteY205" fmla="*/ 1049655 h 1424940"/>
                  <a:gd name="connsiteX206" fmla="*/ 1522667 w 6095524"/>
                  <a:gd name="connsiteY206" fmla="*/ 1053465 h 1424940"/>
                  <a:gd name="connsiteX207" fmla="*/ 1559814 w 6095524"/>
                  <a:gd name="connsiteY207" fmla="*/ 1098709 h 1424940"/>
                  <a:gd name="connsiteX208" fmla="*/ 1568196 w 6095524"/>
                  <a:gd name="connsiteY208" fmla="*/ 1106424 h 1424940"/>
                  <a:gd name="connsiteX209" fmla="*/ 1578293 w 6095524"/>
                  <a:gd name="connsiteY209" fmla="*/ 1118426 h 1424940"/>
                  <a:gd name="connsiteX210" fmla="*/ 1609820 w 6095524"/>
                  <a:gd name="connsiteY210" fmla="*/ 1141667 h 1424940"/>
                  <a:gd name="connsiteX211" fmla="*/ 1648873 w 6095524"/>
                  <a:gd name="connsiteY211" fmla="*/ 1149096 h 1424940"/>
                  <a:gd name="connsiteX212" fmla="*/ 1696022 w 6095524"/>
                  <a:gd name="connsiteY212" fmla="*/ 1160431 h 1424940"/>
                  <a:gd name="connsiteX213" fmla="*/ 1715739 w 6095524"/>
                  <a:gd name="connsiteY213" fmla="*/ 1168051 h 1424940"/>
                  <a:gd name="connsiteX214" fmla="*/ 1768602 w 6095524"/>
                  <a:gd name="connsiteY214" fmla="*/ 1182529 h 1424940"/>
                  <a:gd name="connsiteX215" fmla="*/ 1806321 w 6095524"/>
                  <a:gd name="connsiteY215" fmla="*/ 1194721 h 1424940"/>
                  <a:gd name="connsiteX216" fmla="*/ 1860709 w 6095524"/>
                  <a:gd name="connsiteY216" fmla="*/ 1201865 h 1424940"/>
                  <a:gd name="connsiteX217" fmla="*/ 1887093 w 6095524"/>
                  <a:gd name="connsiteY217" fmla="*/ 1202150 h 1424940"/>
                  <a:gd name="connsiteX218" fmla="*/ 1935575 w 6095524"/>
                  <a:gd name="connsiteY218" fmla="*/ 1238726 h 1424940"/>
                  <a:gd name="connsiteX219" fmla="*/ 1974247 w 6095524"/>
                  <a:gd name="connsiteY219" fmla="*/ 1262920 h 1424940"/>
                  <a:gd name="connsiteX220" fmla="*/ 2014919 w 6095524"/>
                  <a:gd name="connsiteY220" fmla="*/ 1251204 h 1424940"/>
                  <a:gd name="connsiteX221" fmla="*/ 2025968 w 6095524"/>
                  <a:gd name="connsiteY221" fmla="*/ 1240155 h 1424940"/>
                  <a:gd name="connsiteX222" fmla="*/ 2092643 w 6095524"/>
                  <a:gd name="connsiteY222" fmla="*/ 1229678 h 1424940"/>
                  <a:gd name="connsiteX223" fmla="*/ 2187893 w 6095524"/>
                  <a:gd name="connsiteY223" fmla="*/ 1229297 h 1424940"/>
                  <a:gd name="connsiteX224" fmla="*/ 2346294 w 6095524"/>
                  <a:gd name="connsiteY224" fmla="*/ 1205484 h 1424940"/>
                  <a:gd name="connsiteX225" fmla="*/ 2373916 w 6095524"/>
                  <a:gd name="connsiteY225" fmla="*/ 1194435 h 1424940"/>
                  <a:gd name="connsiteX226" fmla="*/ 2404967 w 6095524"/>
                  <a:gd name="connsiteY226" fmla="*/ 1191673 h 1424940"/>
                  <a:gd name="connsiteX227" fmla="*/ 2416874 w 6095524"/>
                  <a:gd name="connsiteY227" fmla="*/ 1198436 h 1424940"/>
                  <a:gd name="connsiteX228" fmla="*/ 2468975 w 6095524"/>
                  <a:gd name="connsiteY228" fmla="*/ 1208532 h 1424940"/>
                  <a:gd name="connsiteX229" fmla="*/ 2478882 w 6095524"/>
                  <a:gd name="connsiteY229" fmla="*/ 1208723 h 1424940"/>
                  <a:gd name="connsiteX230" fmla="*/ 2512791 w 6095524"/>
                  <a:gd name="connsiteY230" fmla="*/ 1204436 h 1424940"/>
                  <a:gd name="connsiteX231" fmla="*/ 2544223 w 6095524"/>
                  <a:gd name="connsiteY231" fmla="*/ 1201960 h 1424940"/>
                  <a:gd name="connsiteX232" fmla="*/ 2623471 w 6095524"/>
                  <a:gd name="connsiteY232" fmla="*/ 1210056 h 1424940"/>
                  <a:gd name="connsiteX233" fmla="*/ 2684241 w 6095524"/>
                  <a:gd name="connsiteY233" fmla="*/ 1208151 h 1424940"/>
                  <a:gd name="connsiteX234" fmla="*/ 2712244 w 6095524"/>
                  <a:gd name="connsiteY234" fmla="*/ 1210056 h 1424940"/>
                  <a:gd name="connsiteX235" fmla="*/ 2728055 w 6095524"/>
                  <a:gd name="connsiteY235" fmla="*/ 1212914 h 1424940"/>
                  <a:gd name="connsiteX236" fmla="*/ 2763869 w 6095524"/>
                  <a:gd name="connsiteY236" fmla="*/ 1232821 h 1424940"/>
                  <a:gd name="connsiteX237" fmla="*/ 2783491 w 6095524"/>
                  <a:gd name="connsiteY237" fmla="*/ 1237298 h 1424940"/>
                  <a:gd name="connsiteX238" fmla="*/ 2842546 w 6095524"/>
                  <a:gd name="connsiteY238" fmla="*/ 1236917 h 1424940"/>
                  <a:gd name="connsiteX239" fmla="*/ 2931128 w 6095524"/>
                  <a:gd name="connsiteY239" fmla="*/ 1206913 h 1424940"/>
                  <a:gd name="connsiteX240" fmla="*/ 2940368 w 6095524"/>
                  <a:gd name="connsiteY240" fmla="*/ 1202912 h 1424940"/>
                  <a:gd name="connsiteX241" fmla="*/ 2985421 w 6095524"/>
                  <a:gd name="connsiteY241" fmla="*/ 1197959 h 1424940"/>
                  <a:gd name="connsiteX242" fmla="*/ 3015996 w 6095524"/>
                  <a:gd name="connsiteY242" fmla="*/ 1204722 h 1424940"/>
                  <a:gd name="connsiteX243" fmla="*/ 3057621 w 6095524"/>
                  <a:gd name="connsiteY243" fmla="*/ 1218724 h 1424940"/>
                  <a:gd name="connsiteX244" fmla="*/ 3095054 w 6095524"/>
                  <a:gd name="connsiteY244" fmla="*/ 1230440 h 1424940"/>
                  <a:gd name="connsiteX245" fmla="*/ 3122295 w 6095524"/>
                  <a:gd name="connsiteY245" fmla="*/ 1243679 h 1424940"/>
                  <a:gd name="connsiteX246" fmla="*/ 3184589 w 6095524"/>
                  <a:gd name="connsiteY246" fmla="*/ 1253395 h 1424940"/>
                  <a:gd name="connsiteX247" fmla="*/ 3191066 w 6095524"/>
                  <a:gd name="connsiteY247" fmla="*/ 1255014 h 1424940"/>
                  <a:gd name="connsiteX248" fmla="*/ 3237929 w 6095524"/>
                  <a:gd name="connsiteY248" fmla="*/ 1243203 h 1424940"/>
                  <a:gd name="connsiteX249" fmla="*/ 3294221 w 6095524"/>
                  <a:gd name="connsiteY249" fmla="*/ 1231202 h 1424940"/>
                  <a:gd name="connsiteX250" fmla="*/ 3314319 w 6095524"/>
                  <a:gd name="connsiteY250" fmla="*/ 1235297 h 1424940"/>
                  <a:gd name="connsiteX251" fmla="*/ 3341846 w 6095524"/>
                  <a:gd name="connsiteY251" fmla="*/ 1241108 h 1424940"/>
                  <a:gd name="connsiteX252" fmla="*/ 3367373 w 6095524"/>
                  <a:gd name="connsiteY252" fmla="*/ 1238060 h 1424940"/>
                  <a:gd name="connsiteX253" fmla="*/ 3382899 w 6095524"/>
                  <a:gd name="connsiteY253" fmla="*/ 1237774 h 1424940"/>
                  <a:gd name="connsiteX254" fmla="*/ 3453765 w 6095524"/>
                  <a:gd name="connsiteY254" fmla="*/ 1273397 h 1424940"/>
                  <a:gd name="connsiteX255" fmla="*/ 3471767 w 6095524"/>
                  <a:gd name="connsiteY255" fmla="*/ 1276350 h 1424940"/>
                  <a:gd name="connsiteX256" fmla="*/ 3481959 w 6095524"/>
                  <a:gd name="connsiteY256" fmla="*/ 1280732 h 1424940"/>
                  <a:gd name="connsiteX257" fmla="*/ 3543396 w 6095524"/>
                  <a:gd name="connsiteY257" fmla="*/ 1324928 h 1424940"/>
                  <a:gd name="connsiteX258" fmla="*/ 3569494 w 6095524"/>
                  <a:gd name="connsiteY258" fmla="*/ 1333881 h 1424940"/>
                  <a:gd name="connsiteX259" fmla="*/ 3598164 w 6095524"/>
                  <a:gd name="connsiteY259" fmla="*/ 1332071 h 1424940"/>
                  <a:gd name="connsiteX260" fmla="*/ 3614738 w 6095524"/>
                  <a:gd name="connsiteY260" fmla="*/ 1328833 h 1424940"/>
                  <a:gd name="connsiteX261" fmla="*/ 3655886 w 6095524"/>
                  <a:gd name="connsiteY261" fmla="*/ 1300734 h 1424940"/>
                  <a:gd name="connsiteX262" fmla="*/ 3679317 w 6095524"/>
                  <a:gd name="connsiteY262" fmla="*/ 1301687 h 1424940"/>
                  <a:gd name="connsiteX263" fmla="*/ 3715893 w 6095524"/>
                  <a:gd name="connsiteY263" fmla="*/ 1321022 h 1424940"/>
                  <a:gd name="connsiteX264" fmla="*/ 3782282 w 6095524"/>
                  <a:gd name="connsiteY264" fmla="*/ 1329690 h 1424940"/>
                  <a:gd name="connsiteX265" fmla="*/ 3816001 w 6095524"/>
                  <a:gd name="connsiteY265" fmla="*/ 1302639 h 1424940"/>
                  <a:gd name="connsiteX266" fmla="*/ 3833431 w 6095524"/>
                  <a:gd name="connsiteY266" fmla="*/ 1276636 h 1424940"/>
                  <a:gd name="connsiteX267" fmla="*/ 3883819 w 6095524"/>
                  <a:gd name="connsiteY267" fmla="*/ 1246442 h 1424940"/>
                  <a:gd name="connsiteX268" fmla="*/ 3895821 w 6095524"/>
                  <a:gd name="connsiteY268" fmla="*/ 1257681 h 1424940"/>
                  <a:gd name="connsiteX269" fmla="*/ 3932778 w 6095524"/>
                  <a:gd name="connsiteY269" fmla="*/ 1262444 h 1424940"/>
                  <a:gd name="connsiteX270" fmla="*/ 3972782 w 6095524"/>
                  <a:gd name="connsiteY270" fmla="*/ 1262063 h 1424940"/>
                  <a:gd name="connsiteX271" fmla="*/ 4042505 w 6095524"/>
                  <a:gd name="connsiteY271" fmla="*/ 1267111 h 1424940"/>
                  <a:gd name="connsiteX272" fmla="*/ 4088892 w 6095524"/>
                  <a:gd name="connsiteY272" fmla="*/ 1238250 h 1424940"/>
                  <a:gd name="connsiteX273" fmla="*/ 4106609 w 6095524"/>
                  <a:gd name="connsiteY273" fmla="*/ 1226344 h 1424940"/>
                  <a:gd name="connsiteX274" fmla="*/ 4123182 w 6095524"/>
                  <a:gd name="connsiteY274" fmla="*/ 1218724 h 1424940"/>
                  <a:gd name="connsiteX275" fmla="*/ 4142328 w 6095524"/>
                  <a:gd name="connsiteY275" fmla="*/ 1214438 h 1424940"/>
                  <a:gd name="connsiteX276" fmla="*/ 4188524 w 6095524"/>
                  <a:gd name="connsiteY276" fmla="*/ 1198245 h 1424940"/>
                  <a:gd name="connsiteX277" fmla="*/ 4213860 w 6095524"/>
                  <a:gd name="connsiteY277" fmla="*/ 1182338 h 1424940"/>
                  <a:gd name="connsiteX278" fmla="*/ 4270820 w 6095524"/>
                  <a:gd name="connsiteY278" fmla="*/ 1167003 h 1424940"/>
                  <a:gd name="connsiteX279" fmla="*/ 4309587 w 6095524"/>
                  <a:gd name="connsiteY279" fmla="*/ 1153287 h 1424940"/>
                  <a:gd name="connsiteX280" fmla="*/ 4350449 w 6095524"/>
                  <a:gd name="connsiteY280" fmla="*/ 1129665 h 1424940"/>
                  <a:gd name="connsiteX281" fmla="*/ 4356164 w 6095524"/>
                  <a:gd name="connsiteY281" fmla="*/ 1126046 h 1424940"/>
                  <a:gd name="connsiteX282" fmla="*/ 4369880 w 6095524"/>
                  <a:gd name="connsiteY282" fmla="*/ 1110520 h 1424940"/>
                  <a:gd name="connsiteX283" fmla="*/ 4389787 w 6095524"/>
                  <a:gd name="connsiteY283" fmla="*/ 1057085 h 1424940"/>
                  <a:gd name="connsiteX284" fmla="*/ 4395502 w 6095524"/>
                  <a:gd name="connsiteY284" fmla="*/ 1046226 h 1424940"/>
                  <a:gd name="connsiteX285" fmla="*/ 4447413 w 6095524"/>
                  <a:gd name="connsiteY285" fmla="*/ 1009650 h 1424940"/>
                  <a:gd name="connsiteX286" fmla="*/ 4466654 w 6095524"/>
                  <a:gd name="connsiteY286" fmla="*/ 1013079 h 1424940"/>
                  <a:gd name="connsiteX287" fmla="*/ 4487894 w 6095524"/>
                  <a:gd name="connsiteY287" fmla="*/ 1025081 h 1424940"/>
                  <a:gd name="connsiteX288" fmla="*/ 4534472 w 6095524"/>
                  <a:gd name="connsiteY288" fmla="*/ 1028224 h 1424940"/>
                  <a:gd name="connsiteX289" fmla="*/ 4551903 w 6095524"/>
                  <a:gd name="connsiteY289" fmla="*/ 1022033 h 1424940"/>
                  <a:gd name="connsiteX290" fmla="*/ 4582382 w 6095524"/>
                  <a:gd name="connsiteY290" fmla="*/ 1005364 h 1424940"/>
                  <a:gd name="connsiteX291" fmla="*/ 4605909 w 6095524"/>
                  <a:gd name="connsiteY291" fmla="*/ 979551 h 1424940"/>
                  <a:gd name="connsiteX292" fmla="*/ 4640104 w 6095524"/>
                  <a:gd name="connsiteY292" fmla="*/ 936879 h 1424940"/>
                  <a:gd name="connsiteX293" fmla="*/ 4705731 w 6095524"/>
                  <a:gd name="connsiteY293" fmla="*/ 920591 h 1424940"/>
                  <a:gd name="connsiteX294" fmla="*/ 4730973 w 6095524"/>
                  <a:gd name="connsiteY294" fmla="*/ 915162 h 1424940"/>
                  <a:gd name="connsiteX295" fmla="*/ 4822794 w 6095524"/>
                  <a:gd name="connsiteY295" fmla="*/ 892397 h 1424940"/>
                  <a:gd name="connsiteX296" fmla="*/ 4830794 w 6095524"/>
                  <a:gd name="connsiteY296" fmla="*/ 891635 h 1424940"/>
                  <a:gd name="connsiteX297" fmla="*/ 4894421 w 6095524"/>
                  <a:gd name="connsiteY297" fmla="*/ 865442 h 1424940"/>
                  <a:gd name="connsiteX298" fmla="*/ 4909756 w 6095524"/>
                  <a:gd name="connsiteY298" fmla="*/ 858964 h 1424940"/>
                  <a:gd name="connsiteX299" fmla="*/ 4928521 w 6095524"/>
                  <a:gd name="connsiteY299" fmla="*/ 842391 h 1424940"/>
                  <a:gd name="connsiteX300" fmla="*/ 4945857 w 6095524"/>
                  <a:gd name="connsiteY300" fmla="*/ 795623 h 1424940"/>
                  <a:gd name="connsiteX301" fmla="*/ 4966145 w 6095524"/>
                  <a:gd name="connsiteY301" fmla="*/ 774287 h 1424940"/>
                  <a:gd name="connsiteX302" fmla="*/ 4980909 w 6095524"/>
                  <a:gd name="connsiteY302" fmla="*/ 761333 h 1424940"/>
                  <a:gd name="connsiteX303" fmla="*/ 4993862 w 6095524"/>
                  <a:gd name="connsiteY303" fmla="*/ 741712 h 1424940"/>
                  <a:gd name="connsiteX304" fmla="*/ 5006816 w 6095524"/>
                  <a:gd name="connsiteY304" fmla="*/ 694754 h 1424940"/>
                  <a:gd name="connsiteX305" fmla="*/ 5026724 w 6095524"/>
                  <a:gd name="connsiteY305" fmla="*/ 653129 h 1424940"/>
                  <a:gd name="connsiteX306" fmla="*/ 5062538 w 6095524"/>
                  <a:gd name="connsiteY306" fmla="*/ 630079 h 1424940"/>
                  <a:gd name="connsiteX307" fmla="*/ 5084731 w 6095524"/>
                  <a:gd name="connsiteY307" fmla="*/ 617982 h 1424940"/>
                  <a:gd name="connsiteX308" fmla="*/ 5172647 w 6095524"/>
                  <a:gd name="connsiteY308" fmla="*/ 630174 h 1424940"/>
                  <a:gd name="connsiteX309" fmla="*/ 5232654 w 6095524"/>
                  <a:gd name="connsiteY309" fmla="*/ 642080 h 1424940"/>
                  <a:gd name="connsiteX310" fmla="*/ 5252371 w 6095524"/>
                  <a:gd name="connsiteY310" fmla="*/ 637508 h 1424940"/>
                  <a:gd name="connsiteX311" fmla="*/ 5308092 w 6095524"/>
                  <a:gd name="connsiteY311" fmla="*/ 598646 h 1424940"/>
                  <a:gd name="connsiteX312" fmla="*/ 5363147 w 6095524"/>
                  <a:gd name="connsiteY312" fmla="*/ 581311 h 1424940"/>
                  <a:gd name="connsiteX313" fmla="*/ 5404580 w 6095524"/>
                  <a:gd name="connsiteY313" fmla="*/ 576358 h 1424940"/>
                  <a:gd name="connsiteX314" fmla="*/ 5440203 w 6095524"/>
                  <a:gd name="connsiteY314" fmla="*/ 572548 h 1424940"/>
                  <a:gd name="connsiteX315" fmla="*/ 5482971 w 6095524"/>
                  <a:gd name="connsiteY315" fmla="*/ 561880 h 1424940"/>
                  <a:gd name="connsiteX316" fmla="*/ 5507165 w 6095524"/>
                  <a:gd name="connsiteY316" fmla="*/ 550259 h 1424940"/>
                  <a:gd name="connsiteX317" fmla="*/ 5545645 w 6095524"/>
                  <a:gd name="connsiteY317" fmla="*/ 533591 h 1424940"/>
                  <a:gd name="connsiteX318" fmla="*/ 5585079 w 6095524"/>
                  <a:gd name="connsiteY318" fmla="*/ 511969 h 1424940"/>
                  <a:gd name="connsiteX319" fmla="*/ 5615368 w 6095524"/>
                  <a:gd name="connsiteY319" fmla="*/ 481679 h 1424940"/>
                  <a:gd name="connsiteX320" fmla="*/ 5631656 w 6095524"/>
                  <a:gd name="connsiteY320" fmla="*/ 456152 h 1424940"/>
                  <a:gd name="connsiteX321" fmla="*/ 5679377 w 6095524"/>
                  <a:gd name="connsiteY321" fmla="*/ 419576 h 1424940"/>
                  <a:gd name="connsiteX322" fmla="*/ 5722525 w 6095524"/>
                  <a:gd name="connsiteY322" fmla="*/ 350615 h 1424940"/>
                  <a:gd name="connsiteX323" fmla="*/ 5749576 w 6095524"/>
                  <a:gd name="connsiteY323" fmla="*/ 321945 h 1424940"/>
                  <a:gd name="connsiteX324" fmla="*/ 5764911 w 6095524"/>
                  <a:gd name="connsiteY324" fmla="*/ 313849 h 1424940"/>
                  <a:gd name="connsiteX325" fmla="*/ 5791009 w 6095524"/>
                  <a:gd name="connsiteY325" fmla="*/ 293942 h 1424940"/>
                  <a:gd name="connsiteX326" fmla="*/ 5806440 w 6095524"/>
                  <a:gd name="connsiteY326" fmla="*/ 279178 h 1424940"/>
                  <a:gd name="connsiteX327" fmla="*/ 5848636 w 6095524"/>
                  <a:gd name="connsiteY327" fmla="*/ 224885 h 1424940"/>
                  <a:gd name="connsiteX328" fmla="*/ 5861590 w 6095524"/>
                  <a:gd name="connsiteY328" fmla="*/ 208788 h 1424940"/>
                  <a:gd name="connsiteX329" fmla="*/ 5888355 w 6095524"/>
                  <a:gd name="connsiteY329" fmla="*/ 181166 h 1424940"/>
                  <a:gd name="connsiteX330" fmla="*/ 5900071 w 6095524"/>
                  <a:gd name="connsiteY330" fmla="*/ 172784 h 1424940"/>
                  <a:gd name="connsiteX331" fmla="*/ 5920740 w 6095524"/>
                  <a:gd name="connsiteY331" fmla="*/ 150305 h 1424940"/>
                  <a:gd name="connsiteX332" fmla="*/ 5969985 w 6095524"/>
                  <a:gd name="connsiteY332" fmla="*/ 91345 h 1424940"/>
                  <a:gd name="connsiteX333" fmla="*/ 5991130 w 6095524"/>
                  <a:gd name="connsiteY333" fmla="*/ 58293 h 1424940"/>
                  <a:gd name="connsiteX334" fmla="*/ 6033325 w 6095524"/>
                  <a:gd name="connsiteY334" fmla="*/ 33909 h 1424940"/>
                  <a:gd name="connsiteX335" fmla="*/ 6054376 w 6095524"/>
                  <a:gd name="connsiteY335" fmla="*/ 20955 h 1424940"/>
                  <a:gd name="connsiteX336" fmla="*/ 6095524 w 6095524"/>
                  <a:gd name="connsiteY336" fmla="*/ 0 h 142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Lst>
                <a:rect l="l" t="t" r="r" b="b"/>
                <a:pathLst>
                  <a:path w="6095524" h="1424940">
                    <a:moveTo>
                      <a:pt x="6095524" y="0"/>
                    </a:moveTo>
                    <a:cubicBezTo>
                      <a:pt x="6095524" y="7811"/>
                      <a:pt x="6095524" y="12573"/>
                      <a:pt x="6095524" y="17431"/>
                    </a:cubicBezTo>
                    <a:lnTo>
                      <a:pt x="6095524" y="216290"/>
                    </a:lnTo>
                    <a:lnTo>
                      <a:pt x="6079998" y="230600"/>
                    </a:lnTo>
                    <a:cubicBezTo>
                      <a:pt x="6058567" y="241363"/>
                      <a:pt x="6035706" y="251079"/>
                      <a:pt x="6012751" y="260699"/>
                    </a:cubicBezTo>
                    <a:cubicBezTo>
                      <a:pt x="6006084" y="263462"/>
                      <a:pt x="5998749" y="264986"/>
                      <a:pt x="5992749" y="268700"/>
                    </a:cubicBezTo>
                    <a:cubicBezTo>
                      <a:pt x="5965126" y="285655"/>
                      <a:pt x="5938361" y="303943"/>
                      <a:pt x="5910358" y="320231"/>
                    </a:cubicBezTo>
                    <a:cubicBezTo>
                      <a:pt x="5881497" y="337090"/>
                      <a:pt x="5855684" y="356997"/>
                      <a:pt x="5835777" y="383953"/>
                    </a:cubicBezTo>
                    <a:cubicBezTo>
                      <a:pt x="5817298" y="409004"/>
                      <a:pt x="5799391" y="434435"/>
                      <a:pt x="5781008" y="459581"/>
                    </a:cubicBezTo>
                    <a:cubicBezTo>
                      <a:pt x="5776341" y="465963"/>
                      <a:pt x="5772054" y="473488"/>
                      <a:pt x="5765673" y="477584"/>
                    </a:cubicBezTo>
                    <a:cubicBezTo>
                      <a:pt x="5752433" y="486156"/>
                      <a:pt x="5737955" y="493109"/>
                      <a:pt x="5723763" y="500158"/>
                    </a:cubicBezTo>
                    <a:cubicBezTo>
                      <a:pt x="5711571" y="506159"/>
                      <a:pt x="5698617" y="510635"/>
                      <a:pt x="5686711" y="517112"/>
                    </a:cubicBezTo>
                    <a:cubicBezTo>
                      <a:pt x="5677186" y="522256"/>
                      <a:pt x="5668708" y="529400"/>
                      <a:pt x="5659850" y="535877"/>
                    </a:cubicBezTo>
                    <a:cubicBezTo>
                      <a:pt x="5652135" y="541496"/>
                      <a:pt x="5643658" y="546354"/>
                      <a:pt x="5637181" y="553117"/>
                    </a:cubicBezTo>
                    <a:cubicBezTo>
                      <a:pt x="5621369" y="569500"/>
                      <a:pt x="5605462" y="585597"/>
                      <a:pt x="5585841" y="597694"/>
                    </a:cubicBezTo>
                    <a:cubicBezTo>
                      <a:pt x="5566505" y="609695"/>
                      <a:pt x="5548217" y="623126"/>
                      <a:pt x="5528977" y="635318"/>
                    </a:cubicBezTo>
                    <a:cubicBezTo>
                      <a:pt x="5510117" y="647224"/>
                      <a:pt x="5493067" y="660273"/>
                      <a:pt x="5483256" y="681419"/>
                    </a:cubicBezTo>
                    <a:cubicBezTo>
                      <a:pt x="5478875" y="690753"/>
                      <a:pt x="5472684" y="700945"/>
                      <a:pt x="5464397" y="706374"/>
                    </a:cubicBezTo>
                    <a:cubicBezTo>
                      <a:pt x="5452586" y="714089"/>
                      <a:pt x="5437632" y="716852"/>
                      <a:pt x="5424773" y="723424"/>
                    </a:cubicBezTo>
                    <a:cubicBezTo>
                      <a:pt x="5409628" y="731139"/>
                      <a:pt x="5392103" y="737807"/>
                      <a:pt x="5381815" y="750094"/>
                    </a:cubicBezTo>
                    <a:cubicBezTo>
                      <a:pt x="5372671" y="761048"/>
                      <a:pt x="5363432" y="769620"/>
                      <a:pt x="5351335" y="776573"/>
                    </a:cubicBezTo>
                    <a:cubicBezTo>
                      <a:pt x="5342858" y="781431"/>
                      <a:pt x="5336572" y="790289"/>
                      <a:pt x="5327809" y="794290"/>
                    </a:cubicBezTo>
                    <a:cubicBezTo>
                      <a:pt x="5316284" y="799624"/>
                      <a:pt x="5304663" y="803815"/>
                      <a:pt x="5294566" y="812102"/>
                    </a:cubicBezTo>
                    <a:cubicBezTo>
                      <a:pt x="5284089" y="820674"/>
                      <a:pt x="5272183" y="827437"/>
                      <a:pt x="5261229" y="835438"/>
                    </a:cubicBezTo>
                    <a:cubicBezTo>
                      <a:pt x="5255419" y="839724"/>
                      <a:pt x="5250656" y="845344"/>
                      <a:pt x="5245037" y="849821"/>
                    </a:cubicBezTo>
                    <a:cubicBezTo>
                      <a:pt x="5234750" y="858012"/>
                      <a:pt x="5224272" y="866013"/>
                      <a:pt x="5213699" y="873728"/>
                    </a:cubicBezTo>
                    <a:cubicBezTo>
                      <a:pt x="5203127" y="881444"/>
                      <a:pt x="5193030" y="890397"/>
                      <a:pt x="5181409" y="896017"/>
                    </a:cubicBezTo>
                    <a:cubicBezTo>
                      <a:pt x="5161598" y="905542"/>
                      <a:pt x="5139976" y="911257"/>
                      <a:pt x="5120735" y="921544"/>
                    </a:cubicBezTo>
                    <a:cubicBezTo>
                      <a:pt x="5101209" y="932021"/>
                      <a:pt x="5082826" y="945166"/>
                      <a:pt x="5065490" y="959072"/>
                    </a:cubicBezTo>
                    <a:cubicBezTo>
                      <a:pt x="5051774" y="970026"/>
                      <a:pt x="5038916" y="980885"/>
                      <a:pt x="5021675" y="986504"/>
                    </a:cubicBezTo>
                    <a:cubicBezTo>
                      <a:pt x="5012055" y="989648"/>
                      <a:pt x="5001959" y="996506"/>
                      <a:pt x="4996148" y="1004507"/>
                    </a:cubicBezTo>
                    <a:cubicBezTo>
                      <a:pt x="4983575" y="1021937"/>
                      <a:pt x="4967478" y="1034225"/>
                      <a:pt x="4949285" y="1044702"/>
                    </a:cubicBezTo>
                    <a:cubicBezTo>
                      <a:pt x="4924996" y="1058799"/>
                      <a:pt x="4900993" y="1073182"/>
                      <a:pt x="4876609" y="1086993"/>
                    </a:cubicBezTo>
                    <a:cubicBezTo>
                      <a:pt x="4862227" y="1095185"/>
                      <a:pt x="4847940" y="1103852"/>
                      <a:pt x="4832699" y="1109853"/>
                    </a:cubicBezTo>
                    <a:cubicBezTo>
                      <a:pt x="4801553" y="1122236"/>
                      <a:pt x="4769644" y="1132808"/>
                      <a:pt x="4738211" y="1144334"/>
                    </a:cubicBezTo>
                    <a:cubicBezTo>
                      <a:pt x="4727924" y="1148048"/>
                      <a:pt x="4718209" y="1153382"/>
                      <a:pt x="4707731" y="1156621"/>
                    </a:cubicBezTo>
                    <a:cubicBezTo>
                      <a:pt x="4696396" y="1160145"/>
                      <a:pt x="4684205" y="1161193"/>
                      <a:pt x="4672870" y="1164717"/>
                    </a:cubicBezTo>
                    <a:cubicBezTo>
                      <a:pt x="4654010" y="1170527"/>
                      <a:pt x="4635722" y="1177957"/>
                      <a:pt x="4616863" y="1183862"/>
                    </a:cubicBezTo>
                    <a:cubicBezTo>
                      <a:pt x="4580477" y="1195197"/>
                      <a:pt x="4543996" y="1206056"/>
                      <a:pt x="4507516" y="1216819"/>
                    </a:cubicBezTo>
                    <a:cubicBezTo>
                      <a:pt x="4499706" y="1219105"/>
                      <a:pt x="4491228" y="1219391"/>
                      <a:pt x="4483513" y="1221867"/>
                    </a:cubicBezTo>
                    <a:cubicBezTo>
                      <a:pt x="4463034" y="1228535"/>
                      <a:pt x="4442650" y="1235773"/>
                      <a:pt x="4422362" y="1243108"/>
                    </a:cubicBezTo>
                    <a:cubicBezTo>
                      <a:pt x="4410075" y="1247585"/>
                      <a:pt x="4398073" y="1253109"/>
                      <a:pt x="4385691" y="1257395"/>
                    </a:cubicBezTo>
                    <a:cubicBezTo>
                      <a:pt x="4375785" y="1260824"/>
                      <a:pt x="4365593" y="1263491"/>
                      <a:pt x="4355306" y="1265587"/>
                    </a:cubicBezTo>
                    <a:cubicBezTo>
                      <a:pt x="4346448" y="1267397"/>
                      <a:pt x="4337209" y="1267206"/>
                      <a:pt x="4328446" y="1269397"/>
                    </a:cubicBezTo>
                    <a:cubicBezTo>
                      <a:pt x="4304728" y="1275302"/>
                      <a:pt x="4281297" y="1281970"/>
                      <a:pt x="4257770" y="1288256"/>
                    </a:cubicBezTo>
                    <a:cubicBezTo>
                      <a:pt x="4248341" y="1290733"/>
                      <a:pt x="4238720" y="1292543"/>
                      <a:pt x="4229576" y="1295686"/>
                    </a:cubicBezTo>
                    <a:cubicBezTo>
                      <a:pt x="4205097" y="1303973"/>
                      <a:pt x="4180999" y="1313402"/>
                      <a:pt x="4156424" y="1321213"/>
                    </a:cubicBezTo>
                    <a:cubicBezTo>
                      <a:pt x="4136041" y="1327690"/>
                      <a:pt x="4115086" y="1332357"/>
                      <a:pt x="4094416" y="1338072"/>
                    </a:cubicBezTo>
                    <a:cubicBezTo>
                      <a:pt x="4085653" y="1340549"/>
                      <a:pt x="4077271" y="1344073"/>
                      <a:pt x="4068509" y="1346168"/>
                    </a:cubicBezTo>
                    <a:cubicBezTo>
                      <a:pt x="4048887" y="1350931"/>
                      <a:pt x="4028980" y="1354931"/>
                      <a:pt x="4009263" y="1359694"/>
                    </a:cubicBezTo>
                    <a:cubicBezTo>
                      <a:pt x="3998023" y="1362456"/>
                      <a:pt x="3987165" y="1367409"/>
                      <a:pt x="3975735" y="1369219"/>
                    </a:cubicBezTo>
                    <a:cubicBezTo>
                      <a:pt x="3948589" y="1373505"/>
                      <a:pt x="3921252" y="1376553"/>
                      <a:pt x="3893915" y="1379982"/>
                    </a:cubicBezTo>
                    <a:cubicBezTo>
                      <a:pt x="3865722" y="1383506"/>
                      <a:pt x="3837623" y="1387221"/>
                      <a:pt x="3809428" y="1390364"/>
                    </a:cubicBezTo>
                    <a:cubicBezTo>
                      <a:pt x="3793998" y="1391984"/>
                      <a:pt x="3778472" y="1392269"/>
                      <a:pt x="3763042" y="1393793"/>
                    </a:cubicBezTo>
                    <a:cubicBezTo>
                      <a:pt x="3749516" y="1395127"/>
                      <a:pt x="3736086" y="1397603"/>
                      <a:pt x="3722561" y="1399223"/>
                    </a:cubicBezTo>
                    <a:cubicBezTo>
                      <a:pt x="3710845" y="1400556"/>
                      <a:pt x="3699034" y="1401318"/>
                      <a:pt x="3687318" y="1402652"/>
                    </a:cubicBezTo>
                    <a:cubicBezTo>
                      <a:pt x="3668554" y="1404842"/>
                      <a:pt x="3649885" y="1407319"/>
                      <a:pt x="3631216" y="1409605"/>
                    </a:cubicBezTo>
                    <a:cubicBezTo>
                      <a:pt x="3623406" y="1410462"/>
                      <a:pt x="3615214" y="1412843"/>
                      <a:pt x="3607880" y="1411415"/>
                    </a:cubicBezTo>
                    <a:cubicBezTo>
                      <a:pt x="3589401" y="1407795"/>
                      <a:pt x="3571208" y="1408843"/>
                      <a:pt x="3552825" y="1411319"/>
                    </a:cubicBezTo>
                    <a:cubicBezTo>
                      <a:pt x="3546539" y="1412177"/>
                      <a:pt x="3539776" y="1411986"/>
                      <a:pt x="3533680" y="1410367"/>
                    </a:cubicBezTo>
                    <a:cubicBezTo>
                      <a:pt x="3521202" y="1407128"/>
                      <a:pt x="3509106" y="1402556"/>
                      <a:pt x="3496818" y="1398556"/>
                    </a:cubicBezTo>
                    <a:cubicBezTo>
                      <a:pt x="3495484" y="1398080"/>
                      <a:pt x="3493865" y="1397984"/>
                      <a:pt x="3492437" y="1397699"/>
                    </a:cubicBezTo>
                    <a:cubicBezTo>
                      <a:pt x="3484340" y="1396079"/>
                      <a:pt x="3476340" y="1394460"/>
                      <a:pt x="3468243" y="1393031"/>
                    </a:cubicBezTo>
                    <a:cubicBezTo>
                      <a:pt x="3463862" y="1392269"/>
                      <a:pt x="3459385" y="1392174"/>
                      <a:pt x="3455003" y="1391507"/>
                    </a:cubicBezTo>
                    <a:cubicBezTo>
                      <a:pt x="3438049" y="1388840"/>
                      <a:pt x="3419380" y="1393317"/>
                      <a:pt x="3404711" y="1381792"/>
                    </a:cubicBezTo>
                    <a:cubicBezTo>
                      <a:pt x="3395186" y="1374362"/>
                      <a:pt x="3385947" y="1376077"/>
                      <a:pt x="3375756" y="1377220"/>
                    </a:cubicBezTo>
                    <a:cubicBezTo>
                      <a:pt x="3368040" y="1378077"/>
                      <a:pt x="3360134" y="1377791"/>
                      <a:pt x="3352324" y="1377887"/>
                    </a:cubicBezTo>
                    <a:cubicBezTo>
                      <a:pt x="3338608" y="1378172"/>
                      <a:pt x="3324892" y="1378268"/>
                      <a:pt x="3311176" y="1378744"/>
                    </a:cubicBezTo>
                    <a:cubicBezTo>
                      <a:pt x="3306794" y="1378934"/>
                      <a:pt x="3302318" y="1381316"/>
                      <a:pt x="3298031" y="1380935"/>
                    </a:cubicBezTo>
                    <a:cubicBezTo>
                      <a:pt x="3278219" y="1379125"/>
                      <a:pt x="3258407" y="1376267"/>
                      <a:pt x="3238595" y="1374648"/>
                    </a:cubicBezTo>
                    <a:cubicBezTo>
                      <a:pt x="3227356" y="1373696"/>
                      <a:pt x="3215830" y="1375505"/>
                      <a:pt x="3204686" y="1374172"/>
                    </a:cubicBezTo>
                    <a:cubicBezTo>
                      <a:pt x="3191828" y="1372648"/>
                      <a:pt x="3179255" y="1368743"/>
                      <a:pt x="3166491" y="1366361"/>
                    </a:cubicBezTo>
                    <a:cubicBezTo>
                      <a:pt x="3162967" y="1365695"/>
                      <a:pt x="3159062" y="1366552"/>
                      <a:pt x="3155347" y="1366742"/>
                    </a:cubicBezTo>
                    <a:cubicBezTo>
                      <a:pt x="3151156" y="1366933"/>
                      <a:pt x="3147060" y="1367314"/>
                      <a:pt x="3142869" y="1367409"/>
                    </a:cubicBezTo>
                    <a:cubicBezTo>
                      <a:pt x="3130105" y="1367600"/>
                      <a:pt x="3117342" y="1367314"/>
                      <a:pt x="3104578" y="1367981"/>
                    </a:cubicBezTo>
                    <a:cubicBezTo>
                      <a:pt x="3096768" y="1368362"/>
                      <a:pt x="3088577" y="1372267"/>
                      <a:pt x="3081337" y="1370838"/>
                    </a:cubicBezTo>
                    <a:cubicBezTo>
                      <a:pt x="3066574" y="1368076"/>
                      <a:pt x="3051810" y="1374267"/>
                      <a:pt x="3037047" y="1369124"/>
                    </a:cubicBezTo>
                    <a:cubicBezTo>
                      <a:pt x="3032474" y="1367600"/>
                      <a:pt x="3026188" y="1371410"/>
                      <a:pt x="3020663" y="1371600"/>
                    </a:cubicBezTo>
                    <a:cubicBezTo>
                      <a:pt x="3006852" y="1372076"/>
                      <a:pt x="2993041" y="1371981"/>
                      <a:pt x="2979230" y="1371886"/>
                    </a:cubicBezTo>
                    <a:cubicBezTo>
                      <a:pt x="2966847" y="1371791"/>
                      <a:pt x="2953988" y="1373124"/>
                      <a:pt x="2942082" y="1370457"/>
                    </a:cubicBezTo>
                    <a:cubicBezTo>
                      <a:pt x="2929604" y="1367600"/>
                      <a:pt x="2918365" y="1367981"/>
                      <a:pt x="2906268" y="1371219"/>
                    </a:cubicBezTo>
                    <a:cubicBezTo>
                      <a:pt x="2897981" y="1373410"/>
                      <a:pt x="2889218" y="1373696"/>
                      <a:pt x="2880646" y="1374362"/>
                    </a:cubicBezTo>
                    <a:cubicBezTo>
                      <a:pt x="2871407" y="1375124"/>
                      <a:pt x="2861215" y="1373124"/>
                      <a:pt x="2852833" y="1376267"/>
                    </a:cubicBezTo>
                    <a:cubicBezTo>
                      <a:pt x="2827877" y="1385602"/>
                      <a:pt x="2802255" y="1387602"/>
                      <a:pt x="2776157" y="1387602"/>
                    </a:cubicBezTo>
                    <a:cubicBezTo>
                      <a:pt x="2771394" y="1387602"/>
                      <a:pt x="2766536" y="1386269"/>
                      <a:pt x="2761965" y="1384840"/>
                    </a:cubicBezTo>
                    <a:cubicBezTo>
                      <a:pt x="2735294" y="1376267"/>
                      <a:pt x="2708529" y="1377029"/>
                      <a:pt x="2681383" y="1382268"/>
                    </a:cubicBezTo>
                    <a:cubicBezTo>
                      <a:pt x="2675763" y="1383411"/>
                      <a:pt x="2669477" y="1383602"/>
                      <a:pt x="2663857" y="1382459"/>
                    </a:cubicBezTo>
                    <a:cubicBezTo>
                      <a:pt x="2648045" y="1379125"/>
                      <a:pt x="2632710" y="1373600"/>
                      <a:pt x="2616803" y="1371219"/>
                    </a:cubicBezTo>
                    <a:cubicBezTo>
                      <a:pt x="2590515" y="1367314"/>
                      <a:pt x="2567750" y="1380458"/>
                      <a:pt x="2544223" y="1389031"/>
                    </a:cubicBezTo>
                    <a:cubicBezTo>
                      <a:pt x="2521839" y="1397127"/>
                      <a:pt x="2502789" y="1415415"/>
                      <a:pt x="2476309" y="1411319"/>
                    </a:cubicBezTo>
                    <a:cubicBezTo>
                      <a:pt x="2473643" y="1410938"/>
                      <a:pt x="2470690" y="1413510"/>
                      <a:pt x="2467737" y="1414177"/>
                    </a:cubicBezTo>
                    <a:cubicBezTo>
                      <a:pt x="2459641" y="1415987"/>
                      <a:pt x="2451545" y="1418177"/>
                      <a:pt x="2443353" y="1419035"/>
                    </a:cubicBezTo>
                    <a:cubicBezTo>
                      <a:pt x="2433352" y="1420178"/>
                      <a:pt x="2423160" y="1419797"/>
                      <a:pt x="2413159" y="1420749"/>
                    </a:cubicBezTo>
                    <a:cubicBezTo>
                      <a:pt x="2400300" y="1421892"/>
                      <a:pt x="2387632" y="1424940"/>
                      <a:pt x="2374868" y="1424940"/>
                    </a:cubicBezTo>
                    <a:cubicBezTo>
                      <a:pt x="2364581" y="1424940"/>
                      <a:pt x="2354389" y="1421416"/>
                      <a:pt x="2344198" y="1419701"/>
                    </a:cubicBezTo>
                    <a:cubicBezTo>
                      <a:pt x="2329815" y="1417320"/>
                      <a:pt x="2314003" y="1417987"/>
                      <a:pt x="2301335" y="1411891"/>
                    </a:cubicBezTo>
                    <a:cubicBezTo>
                      <a:pt x="2287810" y="1405414"/>
                      <a:pt x="2274951" y="1402461"/>
                      <a:pt x="2260949" y="1404461"/>
                    </a:cubicBezTo>
                    <a:cubicBezTo>
                      <a:pt x="2256282" y="1405128"/>
                      <a:pt x="2250281" y="1409129"/>
                      <a:pt x="2248186" y="1413224"/>
                    </a:cubicBezTo>
                    <a:cubicBezTo>
                      <a:pt x="2243518" y="1422368"/>
                      <a:pt x="2237137" y="1423988"/>
                      <a:pt x="2228469" y="1420844"/>
                    </a:cubicBezTo>
                    <a:cubicBezTo>
                      <a:pt x="2220944" y="1418177"/>
                      <a:pt x="2211705" y="1416844"/>
                      <a:pt x="2206562" y="1411700"/>
                    </a:cubicBezTo>
                    <a:cubicBezTo>
                      <a:pt x="2191988" y="1397127"/>
                      <a:pt x="2173414" y="1396651"/>
                      <a:pt x="2155317" y="1392746"/>
                    </a:cubicBezTo>
                    <a:cubicBezTo>
                      <a:pt x="2144269" y="1390364"/>
                      <a:pt x="2133981" y="1390269"/>
                      <a:pt x="2122932" y="1391888"/>
                    </a:cubicBezTo>
                    <a:cubicBezTo>
                      <a:pt x="2098930" y="1395508"/>
                      <a:pt x="2075593" y="1390364"/>
                      <a:pt x="2052542" y="1383792"/>
                    </a:cubicBezTo>
                    <a:cubicBezTo>
                      <a:pt x="2037302" y="1379411"/>
                      <a:pt x="2021681" y="1376744"/>
                      <a:pt x="2006537" y="1372267"/>
                    </a:cubicBezTo>
                    <a:cubicBezTo>
                      <a:pt x="1995202" y="1368838"/>
                      <a:pt x="1983868" y="1364742"/>
                      <a:pt x="1973486" y="1359218"/>
                    </a:cubicBezTo>
                    <a:cubicBezTo>
                      <a:pt x="1958435" y="1351121"/>
                      <a:pt x="1945292" y="1338929"/>
                      <a:pt x="1926146" y="1342168"/>
                    </a:cubicBezTo>
                    <a:cubicBezTo>
                      <a:pt x="1909286" y="1345025"/>
                      <a:pt x="1894047" y="1339025"/>
                      <a:pt x="1878616" y="1333310"/>
                    </a:cubicBezTo>
                    <a:cubicBezTo>
                      <a:pt x="1867281" y="1329119"/>
                      <a:pt x="1855948" y="1324832"/>
                      <a:pt x="1844231" y="1322165"/>
                    </a:cubicBezTo>
                    <a:cubicBezTo>
                      <a:pt x="1830324" y="1319022"/>
                      <a:pt x="1814608" y="1320356"/>
                      <a:pt x="1802225" y="1314545"/>
                    </a:cubicBezTo>
                    <a:cubicBezTo>
                      <a:pt x="1789271" y="1308449"/>
                      <a:pt x="1778509" y="1312545"/>
                      <a:pt x="1766983" y="1314260"/>
                    </a:cubicBezTo>
                    <a:cubicBezTo>
                      <a:pt x="1748600" y="1316927"/>
                      <a:pt x="1730311" y="1321880"/>
                      <a:pt x="1711738" y="1315593"/>
                    </a:cubicBezTo>
                    <a:cubicBezTo>
                      <a:pt x="1689164" y="1307973"/>
                      <a:pt x="1666780" y="1299782"/>
                      <a:pt x="1644111" y="1292543"/>
                    </a:cubicBezTo>
                    <a:cubicBezTo>
                      <a:pt x="1635347" y="1289780"/>
                      <a:pt x="1625919" y="1288637"/>
                      <a:pt x="1616774" y="1287399"/>
                    </a:cubicBezTo>
                    <a:cubicBezTo>
                      <a:pt x="1608107" y="1286351"/>
                      <a:pt x="1597725" y="1289018"/>
                      <a:pt x="1591056" y="1285018"/>
                    </a:cubicBezTo>
                    <a:cubicBezTo>
                      <a:pt x="1573911" y="1274731"/>
                      <a:pt x="1556291" y="1269683"/>
                      <a:pt x="1536478" y="1269683"/>
                    </a:cubicBezTo>
                    <a:cubicBezTo>
                      <a:pt x="1529048" y="1269683"/>
                      <a:pt x="1521809" y="1265396"/>
                      <a:pt x="1514285" y="1264634"/>
                    </a:cubicBezTo>
                    <a:cubicBezTo>
                      <a:pt x="1503997" y="1263682"/>
                      <a:pt x="1492186" y="1261110"/>
                      <a:pt x="1483233" y="1264730"/>
                    </a:cubicBezTo>
                    <a:cubicBezTo>
                      <a:pt x="1462183" y="1273302"/>
                      <a:pt x="1445134" y="1266158"/>
                      <a:pt x="1426750" y="1257681"/>
                    </a:cubicBezTo>
                    <a:cubicBezTo>
                      <a:pt x="1408652" y="1249299"/>
                      <a:pt x="1389602" y="1242632"/>
                      <a:pt x="1370362" y="1237107"/>
                    </a:cubicBezTo>
                    <a:cubicBezTo>
                      <a:pt x="1363123" y="1235107"/>
                      <a:pt x="1354456" y="1238441"/>
                      <a:pt x="1346454" y="1239107"/>
                    </a:cubicBezTo>
                    <a:cubicBezTo>
                      <a:pt x="1343596" y="1239298"/>
                      <a:pt x="1340453" y="1239584"/>
                      <a:pt x="1337882" y="1238631"/>
                    </a:cubicBezTo>
                    <a:cubicBezTo>
                      <a:pt x="1313022" y="1229487"/>
                      <a:pt x="1287780" y="1222534"/>
                      <a:pt x="1260825" y="1227296"/>
                    </a:cubicBezTo>
                    <a:cubicBezTo>
                      <a:pt x="1258349" y="1227773"/>
                      <a:pt x="1255586" y="1226725"/>
                      <a:pt x="1253109" y="1226058"/>
                    </a:cubicBezTo>
                    <a:cubicBezTo>
                      <a:pt x="1241012" y="1222629"/>
                      <a:pt x="1229201" y="1217200"/>
                      <a:pt x="1216915" y="1215962"/>
                    </a:cubicBezTo>
                    <a:cubicBezTo>
                      <a:pt x="1186625" y="1212914"/>
                      <a:pt x="1156146" y="1211675"/>
                      <a:pt x="1125664" y="1209675"/>
                    </a:cubicBezTo>
                    <a:cubicBezTo>
                      <a:pt x="1123759" y="1209580"/>
                      <a:pt x="1121759" y="1209580"/>
                      <a:pt x="1120045" y="1208913"/>
                    </a:cubicBezTo>
                    <a:cubicBezTo>
                      <a:pt x="1108805" y="1204817"/>
                      <a:pt x="1098995" y="1206151"/>
                      <a:pt x="1089469" y="1213961"/>
                    </a:cubicBezTo>
                    <a:cubicBezTo>
                      <a:pt x="1085278" y="1217390"/>
                      <a:pt x="1079563" y="1219200"/>
                      <a:pt x="1074325" y="1221105"/>
                    </a:cubicBezTo>
                    <a:cubicBezTo>
                      <a:pt x="1066609" y="1223963"/>
                      <a:pt x="1058704" y="1226725"/>
                      <a:pt x="1050703" y="1228535"/>
                    </a:cubicBezTo>
                    <a:cubicBezTo>
                      <a:pt x="1042797" y="1230249"/>
                      <a:pt x="1034320" y="1232630"/>
                      <a:pt x="1026700" y="1231297"/>
                    </a:cubicBezTo>
                    <a:cubicBezTo>
                      <a:pt x="1012984" y="1228916"/>
                      <a:pt x="999934" y="1223582"/>
                      <a:pt x="986409" y="1220057"/>
                    </a:cubicBezTo>
                    <a:cubicBezTo>
                      <a:pt x="981742" y="1218819"/>
                      <a:pt x="976598" y="1219010"/>
                      <a:pt x="971741" y="1218914"/>
                    </a:cubicBezTo>
                    <a:cubicBezTo>
                      <a:pt x="960596" y="1218629"/>
                      <a:pt x="949166" y="1221391"/>
                      <a:pt x="939070" y="1213485"/>
                    </a:cubicBezTo>
                    <a:cubicBezTo>
                      <a:pt x="929736" y="1206056"/>
                      <a:pt x="920305" y="1208246"/>
                      <a:pt x="910495" y="1213866"/>
                    </a:cubicBezTo>
                    <a:cubicBezTo>
                      <a:pt x="903446" y="1217867"/>
                      <a:pt x="895446" y="1221010"/>
                      <a:pt x="887540" y="1222534"/>
                    </a:cubicBezTo>
                    <a:cubicBezTo>
                      <a:pt x="876681" y="1224629"/>
                      <a:pt x="865918" y="1225487"/>
                      <a:pt x="854202" y="1224248"/>
                    </a:cubicBezTo>
                    <a:cubicBezTo>
                      <a:pt x="845915" y="1223391"/>
                      <a:pt x="839152" y="1223010"/>
                      <a:pt x="832675" y="1217962"/>
                    </a:cubicBezTo>
                    <a:cubicBezTo>
                      <a:pt x="831628" y="1217200"/>
                      <a:pt x="829723" y="1217009"/>
                      <a:pt x="828294" y="1217105"/>
                    </a:cubicBezTo>
                    <a:cubicBezTo>
                      <a:pt x="809530" y="1218724"/>
                      <a:pt x="790956" y="1217867"/>
                      <a:pt x="772001" y="1216723"/>
                    </a:cubicBezTo>
                    <a:cubicBezTo>
                      <a:pt x="747904" y="1215200"/>
                      <a:pt x="722566" y="1219676"/>
                      <a:pt x="701707" y="1235678"/>
                    </a:cubicBezTo>
                    <a:cubicBezTo>
                      <a:pt x="698659" y="1238060"/>
                      <a:pt x="694087" y="1239107"/>
                      <a:pt x="690086" y="1239679"/>
                    </a:cubicBezTo>
                    <a:cubicBezTo>
                      <a:pt x="671227" y="1242155"/>
                      <a:pt x="652272" y="1243870"/>
                      <a:pt x="633412" y="1246632"/>
                    </a:cubicBezTo>
                    <a:cubicBezTo>
                      <a:pt x="623125" y="1248156"/>
                      <a:pt x="612362" y="1249490"/>
                      <a:pt x="603028" y="1253681"/>
                    </a:cubicBezTo>
                    <a:cubicBezTo>
                      <a:pt x="593885" y="1257776"/>
                      <a:pt x="586549" y="1262634"/>
                      <a:pt x="581120" y="1254062"/>
                    </a:cubicBezTo>
                    <a:cubicBezTo>
                      <a:pt x="571406" y="1258634"/>
                      <a:pt x="562927" y="1262444"/>
                      <a:pt x="554642" y="1266539"/>
                    </a:cubicBezTo>
                    <a:cubicBezTo>
                      <a:pt x="551593" y="1268063"/>
                      <a:pt x="549021" y="1270540"/>
                      <a:pt x="545973" y="1271969"/>
                    </a:cubicBezTo>
                    <a:cubicBezTo>
                      <a:pt x="542734" y="1273493"/>
                      <a:pt x="539115" y="1274445"/>
                      <a:pt x="535591" y="1275207"/>
                    </a:cubicBezTo>
                    <a:cubicBezTo>
                      <a:pt x="519874" y="1278636"/>
                      <a:pt x="504158" y="1281779"/>
                      <a:pt x="488538" y="1285494"/>
                    </a:cubicBezTo>
                    <a:cubicBezTo>
                      <a:pt x="485489" y="1286256"/>
                      <a:pt x="482917" y="1289304"/>
                      <a:pt x="480155" y="1291304"/>
                    </a:cubicBezTo>
                    <a:cubicBezTo>
                      <a:pt x="478345" y="1292638"/>
                      <a:pt x="476536" y="1294638"/>
                      <a:pt x="474535" y="1294924"/>
                    </a:cubicBezTo>
                    <a:cubicBezTo>
                      <a:pt x="459295" y="1297210"/>
                      <a:pt x="444151" y="1299877"/>
                      <a:pt x="428816" y="1301020"/>
                    </a:cubicBezTo>
                    <a:cubicBezTo>
                      <a:pt x="415957" y="1301972"/>
                      <a:pt x="403574" y="1301687"/>
                      <a:pt x="400241" y="1318260"/>
                    </a:cubicBezTo>
                    <a:cubicBezTo>
                      <a:pt x="399669" y="1321118"/>
                      <a:pt x="395573" y="1324166"/>
                      <a:pt x="392431" y="1325594"/>
                    </a:cubicBezTo>
                    <a:cubicBezTo>
                      <a:pt x="383477" y="1329690"/>
                      <a:pt x="373951" y="1332452"/>
                      <a:pt x="365093" y="1336643"/>
                    </a:cubicBezTo>
                    <a:cubicBezTo>
                      <a:pt x="336042" y="1350645"/>
                      <a:pt x="305658" y="1359503"/>
                      <a:pt x="273177" y="1357884"/>
                    </a:cubicBezTo>
                    <a:cubicBezTo>
                      <a:pt x="263081" y="1357408"/>
                      <a:pt x="253270" y="1352264"/>
                      <a:pt x="246888" y="1350359"/>
                    </a:cubicBezTo>
                    <a:cubicBezTo>
                      <a:pt x="228506" y="1357884"/>
                      <a:pt x="213075" y="1365123"/>
                      <a:pt x="196977" y="1370552"/>
                    </a:cubicBezTo>
                    <a:cubicBezTo>
                      <a:pt x="182785" y="1375410"/>
                      <a:pt x="167926" y="1378458"/>
                      <a:pt x="153352" y="1381982"/>
                    </a:cubicBezTo>
                    <a:cubicBezTo>
                      <a:pt x="148018" y="1383316"/>
                      <a:pt x="142589" y="1384078"/>
                      <a:pt x="137160" y="1384745"/>
                    </a:cubicBezTo>
                    <a:cubicBezTo>
                      <a:pt x="120206" y="1386840"/>
                      <a:pt x="102489" y="1381792"/>
                      <a:pt x="85917" y="1389793"/>
                    </a:cubicBezTo>
                    <a:cubicBezTo>
                      <a:pt x="77248" y="1393984"/>
                      <a:pt x="68675" y="1399032"/>
                      <a:pt x="59532" y="1401223"/>
                    </a:cubicBezTo>
                    <a:cubicBezTo>
                      <a:pt x="49721" y="1403604"/>
                      <a:pt x="40124" y="1407319"/>
                      <a:pt x="30325" y="1409974"/>
                    </a:cubicBezTo>
                    <a:lnTo>
                      <a:pt x="0" y="1412360"/>
                    </a:lnTo>
                    <a:lnTo>
                      <a:pt x="0" y="1058622"/>
                    </a:lnTo>
                    <a:lnTo>
                      <a:pt x="17145" y="1060228"/>
                    </a:lnTo>
                    <a:cubicBezTo>
                      <a:pt x="26480" y="1061561"/>
                      <a:pt x="35528" y="1066133"/>
                      <a:pt x="44672" y="1066324"/>
                    </a:cubicBezTo>
                    <a:cubicBezTo>
                      <a:pt x="59055" y="1066610"/>
                      <a:pt x="71819" y="1068419"/>
                      <a:pt x="84677" y="1076230"/>
                    </a:cubicBezTo>
                    <a:cubicBezTo>
                      <a:pt x="104108" y="1087946"/>
                      <a:pt x="120110" y="1082993"/>
                      <a:pt x="132017" y="1064990"/>
                    </a:cubicBezTo>
                    <a:cubicBezTo>
                      <a:pt x="133255" y="1063181"/>
                      <a:pt x="134874" y="1060799"/>
                      <a:pt x="136779" y="1060323"/>
                    </a:cubicBezTo>
                    <a:cubicBezTo>
                      <a:pt x="153639" y="1056132"/>
                      <a:pt x="170974" y="1048131"/>
                      <a:pt x="187547" y="1049179"/>
                    </a:cubicBezTo>
                    <a:cubicBezTo>
                      <a:pt x="216789" y="1051084"/>
                      <a:pt x="244316" y="1048798"/>
                      <a:pt x="270891" y="1036415"/>
                    </a:cubicBezTo>
                    <a:cubicBezTo>
                      <a:pt x="272510" y="1035653"/>
                      <a:pt x="274987" y="1034891"/>
                      <a:pt x="276320" y="1035558"/>
                    </a:cubicBezTo>
                    <a:cubicBezTo>
                      <a:pt x="292322" y="1043845"/>
                      <a:pt x="309848" y="1050417"/>
                      <a:pt x="323755" y="1061561"/>
                    </a:cubicBezTo>
                    <a:cubicBezTo>
                      <a:pt x="336995" y="1072134"/>
                      <a:pt x="352997" y="1072229"/>
                      <a:pt x="361855" y="1057942"/>
                    </a:cubicBezTo>
                    <a:cubicBezTo>
                      <a:pt x="366236" y="1050893"/>
                      <a:pt x="372332" y="1042702"/>
                      <a:pt x="379571" y="1039939"/>
                    </a:cubicBezTo>
                    <a:cubicBezTo>
                      <a:pt x="395954" y="1033653"/>
                      <a:pt x="413481" y="1030414"/>
                      <a:pt x="430530" y="1025747"/>
                    </a:cubicBezTo>
                    <a:cubicBezTo>
                      <a:pt x="451581" y="1020032"/>
                      <a:pt x="472345" y="1020032"/>
                      <a:pt x="493300" y="1027176"/>
                    </a:cubicBezTo>
                    <a:cubicBezTo>
                      <a:pt x="508064" y="1032224"/>
                      <a:pt x="523113" y="1032224"/>
                      <a:pt x="537782" y="1025366"/>
                    </a:cubicBezTo>
                    <a:cubicBezTo>
                      <a:pt x="545687" y="1021652"/>
                      <a:pt x="553784" y="1017842"/>
                      <a:pt x="562166" y="1015746"/>
                    </a:cubicBezTo>
                    <a:cubicBezTo>
                      <a:pt x="567595" y="1014412"/>
                      <a:pt x="573881" y="1015651"/>
                      <a:pt x="579596" y="1016699"/>
                    </a:cubicBezTo>
                    <a:cubicBezTo>
                      <a:pt x="590645" y="1018794"/>
                      <a:pt x="602075" y="1025176"/>
                      <a:pt x="612362" y="1023557"/>
                    </a:cubicBezTo>
                    <a:cubicBezTo>
                      <a:pt x="647891" y="1017842"/>
                      <a:pt x="681419" y="1031272"/>
                      <a:pt x="716090" y="1031653"/>
                    </a:cubicBezTo>
                    <a:cubicBezTo>
                      <a:pt x="731806" y="1031843"/>
                      <a:pt x="747332" y="1034891"/>
                      <a:pt x="758381" y="1018985"/>
                    </a:cubicBezTo>
                    <a:cubicBezTo>
                      <a:pt x="759809" y="1016889"/>
                      <a:pt x="766763" y="1018032"/>
                      <a:pt x="771049" y="1018699"/>
                    </a:cubicBezTo>
                    <a:cubicBezTo>
                      <a:pt x="780574" y="1020128"/>
                      <a:pt x="790004" y="1023747"/>
                      <a:pt x="799433" y="1023652"/>
                    </a:cubicBezTo>
                    <a:cubicBezTo>
                      <a:pt x="818960" y="1023557"/>
                      <a:pt x="838581" y="1022033"/>
                      <a:pt x="858012" y="1020318"/>
                    </a:cubicBezTo>
                    <a:cubicBezTo>
                      <a:pt x="865346" y="1019651"/>
                      <a:pt x="872395" y="1017080"/>
                      <a:pt x="879634" y="1015270"/>
                    </a:cubicBezTo>
                    <a:cubicBezTo>
                      <a:pt x="883634" y="1014222"/>
                      <a:pt x="887921" y="1011460"/>
                      <a:pt x="891635" y="1012031"/>
                    </a:cubicBezTo>
                    <a:cubicBezTo>
                      <a:pt x="913162" y="1015365"/>
                      <a:pt x="932879" y="1007174"/>
                      <a:pt x="953262" y="1003078"/>
                    </a:cubicBezTo>
                    <a:cubicBezTo>
                      <a:pt x="962692" y="1001173"/>
                      <a:pt x="971550" y="996601"/>
                      <a:pt x="980694" y="993458"/>
                    </a:cubicBezTo>
                    <a:cubicBezTo>
                      <a:pt x="983075" y="992600"/>
                      <a:pt x="985742" y="991838"/>
                      <a:pt x="988124" y="992029"/>
                    </a:cubicBezTo>
                    <a:cubicBezTo>
                      <a:pt x="1001744" y="993172"/>
                      <a:pt x="1015270" y="994791"/>
                      <a:pt x="1028795" y="996029"/>
                    </a:cubicBezTo>
                    <a:cubicBezTo>
                      <a:pt x="1041083" y="997172"/>
                      <a:pt x="1053465" y="997553"/>
                      <a:pt x="1059275" y="1011555"/>
                    </a:cubicBezTo>
                    <a:cubicBezTo>
                      <a:pt x="1060133" y="1013746"/>
                      <a:pt x="1062990" y="1015365"/>
                      <a:pt x="1065181" y="1016794"/>
                    </a:cubicBezTo>
                    <a:cubicBezTo>
                      <a:pt x="1098995" y="1038797"/>
                      <a:pt x="1117092" y="1038225"/>
                      <a:pt x="1150144" y="1014984"/>
                    </a:cubicBezTo>
                    <a:cubicBezTo>
                      <a:pt x="1153573" y="1012603"/>
                      <a:pt x="1160907" y="1010888"/>
                      <a:pt x="1163193" y="1012793"/>
                    </a:cubicBezTo>
                    <a:cubicBezTo>
                      <a:pt x="1182624" y="1028605"/>
                      <a:pt x="1203865" y="1026890"/>
                      <a:pt x="1226249" y="1021937"/>
                    </a:cubicBezTo>
                    <a:cubicBezTo>
                      <a:pt x="1232059" y="1020604"/>
                      <a:pt x="1240251" y="1020604"/>
                      <a:pt x="1244632" y="1023747"/>
                    </a:cubicBezTo>
                    <a:cubicBezTo>
                      <a:pt x="1265492" y="1038320"/>
                      <a:pt x="1287876" y="1036225"/>
                      <a:pt x="1310545" y="1031939"/>
                    </a:cubicBezTo>
                    <a:cubicBezTo>
                      <a:pt x="1314069" y="1031272"/>
                      <a:pt x="1318356" y="1027652"/>
                      <a:pt x="1319879" y="1024319"/>
                    </a:cubicBezTo>
                    <a:cubicBezTo>
                      <a:pt x="1325309" y="1012508"/>
                      <a:pt x="1335501" y="1008507"/>
                      <a:pt x="1346740" y="1005173"/>
                    </a:cubicBezTo>
                    <a:cubicBezTo>
                      <a:pt x="1364457" y="999744"/>
                      <a:pt x="1381887" y="993362"/>
                      <a:pt x="1399699" y="988219"/>
                    </a:cubicBezTo>
                    <a:cubicBezTo>
                      <a:pt x="1404081" y="986981"/>
                      <a:pt x="1409510" y="987743"/>
                      <a:pt x="1414082" y="989171"/>
                    </a:cubicBezTo>
                    <a:cubicBezTo>
                      <a:pt x="1429703" y="994029"/>
                      <a:pt x="1439609" y="1006221"/>
                      <a:pt x="1450467" y="1017461"/>
                    </a:cubicBezTo>
                    <a:cubicBezTo>
                      <a:pt x="1455230" y="1022414"/>
                      <a:pt x="1461802" y="1025938"/>
                      <a:pt x="1468184" y="1028795"/>
                    </a:cubicBezTo>
                    <a:cubicBezTo>
                      <a:pt x="1484757" y="1036130"/>
                      <a:pt x="1501712" y="1042702"/>
                      <a:pt x="1518476" y="1049655"/>
                    </a:cubicBezTo>
                    <a:cubicBezTo>
                      <a:pt x="1520095" y="1050322"/>
                      <a:pt x="1521428" y="1052036"/>
                      <a:pt x="1522667" y="1053465"/>
                    </a:cubicBezTo>
                    <a:cubicBezTo>
                      <a:pt x="1535049" y="1068515"/>
                      <a:pt x="1547336" y="1083659"/>
                      <a:pt x="1559814" y="1098709"/>
                    </a:cubicBezTo>
                    <a:cubicBezTo>
                      <a:pt x="1562195" y="1101566"/>
                      <a:pt x="1565625" y="1103662"/>
                      <a:pt x="1568196" y="1106424"/>
                    </a:cubicBezTo>
                    <a:cubicBezTo>
                      <a:pt x="1571816" y="1110234"/>
                      <a:pt x="1576388" y="1113854"/>
                      <a:pt x="1578293" y="1118426"/>
                    </a:cubicBezTo>
                    <a:cubicBezTo>
                      <a:pt x="1584198" y="1132808"/>
                      <a:pt x="1595533" y="1139000"/>
                      <a:pt x="1609820" y="1141667"/>
                    </a:cubicBezTo>
                    <a:cubicBezTo>
                      <a:pt x="1622870" y="1144143"/>
                      <a:pt x="1635919" y="1146239"/>
                      <a:pt x="1648873" y="1149096"/>
                    </a:cubicBezTo>
                    <a:cubicBezTo>
                      <a:pt x="1664684" y="1152525"/>
                      <a:pt x="1680401" y="1156240"/>
                      <a:pt x="1696022" y="1160431"/>
                    </a:cubicBezTo>
                    <a:cubicBezTo>
                      <a:pt x="1702784" y="1162241"/>
                      <a:pt x="1709928" y="1164336"/>
                      <a:pt x="1715739" y="1168051"/>
                    </a:cubicBezTo>
                    <a:cubicBezTo>
                      <a:pt x="1732026" y="1178338"/>
                      <a:pt x="1749457" y="1185291"/>
                      <a:pt x="1768602" y="1182529"/>
                    </a:cubicBezTo>
                    <a:cubicBezTo>
                      <a:pt x="1783937" y="1180338"/>
                      <a:pt x="1796796" y="1185958"/>
                      <a:pt x="1806321" y="1194721"/>
                    </a:cubicBezTo>
                    <a:cubicBezTo>
                      <a:pt x="1823657" y="1210628"/>
                      <a:pt x="1842230" y="1207008"/>
                      <a:pt x="1860709" y="1201865"/>
                    </a:cubicBezTo>
                    <a:cubicBezTo>
                      <a:pt x="1870234" y="1199198"/>
                      <a:pt x="1878044" y="1199579"/>
                      <a:pt x="1887093" y="1202150"/>
                    </a:cubicBezTo>
                    <a:cubicBezTo>
                      <a:pt x="1908048" y="1208151"/>
                      <a:pt x="1922050" y="1224439"/>
                      <a:pt x="1935575" y="1238726"/>
                    </a:cubicBezTo>
                    <a:cubicBezTo>
                      <a:pt x="1947101" y="1250918"/>
                      <a:pt x="1960055" y="1257776"/>
                      <a:pt x="1974247" y="1262920"/>
                    </a:cubicBezTo>
                    <a:cubicBezTo>
                      <a:pt x="1992154" y="1269492"/>
                      <a:pt x="2006346" y="1267016"/>
                      <a:pt x="2014919" y="1251204"/>
                    </a:cubicBezTo>
                    <a:cubicBezTo>
                      <a:pt x="2017300" y="1246727"/>
                      <a:pt x="2021491" y="1241488"/>
                      <a:pt x="2025968" y="1240155"/>
                    </a:cubicBezTo>
                    <a:cubicBezTo>
                      <a:pt x="2047589" y="1233488"/>
                      <a:pt x="2069497" y="1223772"/>
                      <a:pt x="2092643" y="1229678"/>
                    </a:cubicBezTo>
                    <a:cubicBezTo>
                      <a:pt x="2124647" y="1237774"/>
                      <a:pt x="2155889" y="1237298"/>
                      <a:pt x="2187893" y="1229297"/>
                    </a:cubicBezTo>
                    <a:cubicBezTo>
                      <a:pt x="2239804" y="1216343"/>
                      <a:pt x="2291715" y="1202627"/>
                      <a:pt x="2346294" y="1205484"/>
                    </a:cubicBezTo>
                    <a:cubicBezTo>
                      <a:pt x="2355342" y="1205960"/>
                      <a:pt x="2366105" y="1200150"/>
                      <a:pt x="2373916" y="1194435"/>
                    </a:cubicBezTo>
                    <a:cubicBezTo>
                      <a:pt x="2388870" y="1183577"/>
                      <a:pt x="2388203" y="1182719"/>
                      <a:pt x="2404967" y="1191673"/>
                    </a:cubicBezTo>
                    <a:cubicBezTo>
                      <a:pt x="2408968" y="1193864"/>
                      <a:pt x="2413921" y="1195197"/>
                      <a:pt x="2416874" y="1198436"/>
                    </a:cubicBezTo>
                    <a:cubicBezTo>
                      <a:pt x="2431923" y="1214914"/>
                      <a:pt x="2450497" y="1210913"/>
                      <a:pt x="2468975" y="1208532"/>
                    </a:cubicBezTo>
                    <a:cubicBezTo>
                      <a:pt x="2472214" y="1208056"/>
                      <a:pt x="2476119" y="1207389"/>
                      <a:pt x="2478882" y="1208723"/>
                    </a:cubicBezTo>
                    <a:cubicBezTo>
                      <a:pt x="2491359" y="1214723"/>
                      <a:pt x="2501932" y="1212628"/>
                      <a:pt x="2512791" y="1204436"/>
                    </a:cubicBezTo>
                    <a:cubicBezTo>
                      <a:pt x="2522220" y="1197388"/>
                      <a:pt x="2533079" y="1193197"/>
                      <a:pt x="2544223" y="1201960"/>
                    </a:cubicBezTo>
                    <a:cubicBezTo>
                      <a:pt x="2568988" y="1221391"/>
                      <a:pt x="2595467" y="1222343"/>
                      <a:pt x="2623471" y="1210056"/>
                    </a:cubicBezTo>
                    <a:cubicBezTo>
                      <a:pt x="2643473" y="1201293"/>
                      <a:pt x="2663190" y="1199293"/>
                      <a:pt x="2684241" y="1208151"/>
                    </a:cubicBezTo>
                    <a:cubicBezTo>
                      <a:pt x="2692337" y="1211580"/>
                      <a:pt x="2702814" y="1209294"/>
                      <a:pt x="2712244" y="1210056"/>
                    </a:cubicBezTo>
                    <a:cubicBezTo>
                      <a:pt x="2717578" y="1210437"/>
                      <a:pt x="2723484" y="1210532"/>
                      <a:pt x="2728055" y="1212914"/>
                    </a:cubicBezTo>
                    <a:cubicBezTo>
                      <a:pt x="2740248" y="1219010"/>
                      <a:pt x="2751582" y="1226820"/>
                      <a:pt x="2763869" y="1232821"/>
                    </a:cubicBezTo>
                    <a:cubicBezTo>
                      <a:pt x="2769775" y="1235678"/>
                      <a:pt x="2776823" y="1237202"/>
                      <a:pt x="2783491" y="1237298"/>
                    </a:cubicBezTo>
                    <a:cubicBezTo>
                      <a:pt x="2803208" y="1237774"/>
                      <a:pt x="2822925" y="1237774"/>
                      <a:pt x="2842546" y="1236917"/>
                    </a:cubicBezTo>
                    <a:cubicBezTo>
                      <a:pt x="2874931" y="1235583"/>
                      <a:pt x="2907792" y="1235297"/>
                      <a:pt x="2931128" y="1206913"/>
                    </a:cubicBezTo>
                    <a:cubicBezTo>
                      <a:pt x="2933034" y="1204627"/>
                      <a:pt x="2937129" y="1203293"/>
                      <a:pt x="2940368" y="1202912"/>
                    </a:cubicBezTo>
                    <a:cubicBezTo>
                      <a:pt x="2955322" y="1201103"/>
                      <a:pt x="2970657" y="1200912"/>
                      <a:pt x="2985421" y="1197959"/>
                    </a:cubicBezTo>
                    <a:cubicBezTo>
                      <a:pt x="2997232" y="1195578"/>
                      <a:pt x="3007043" y="1196340"/>
                      <a:pt x="3015996" y="1204722"/>
                    </a:cubicBezTo>
                    <a:cubicBezTo>
                      <a:pt x="3027712" y="1215771"/>
                      <a:pt x="3042000" y="1222248"/>
                      <a:pt x="3057621" y="1218724"/>
                    </a:cubicBezTo>
                    <a:cubicBezTo>
                      <a:pt x="3073241" y="1215295"/>
                      <a:pt x="3083528" y="1222724"/>
                      <a:pt x="3095054" y="1230440"/>
                    </a:cubicBezTo>
                    <a:cubicBezTo>
                      <a:pt x="3103436" y="1236059"/>
                      <a:pt x="3112961" y="1243108"/>
                      <a:pt x="3122295" y="1243679"/>
                    </a:cubicBezTo>
                    <a:cubicBezTo>
                      <a:pt x="3143441" y="1244917"/>
                      <a:pt x="3161634" y="1264539"/>
                      <a:pt x="3184589" y="1253395"/>
                    </a:cubicBezTo>
                    <a:cubicBezTo>
                      <a:pt x="3186113" y="1252633"/>
                      <a:pt x="3188875" y="1254538"/>
                      <a:pt x="3191066" y="1255014"/>
                    </a:cubicBezTo>
                    <a:cubicBezTo>
                      <a:pt x="3208592" y="1258634"/>
                      <a:pt x="3225070" y="1255109"/>
                      <a:pt x="3237929" y="1243203"/>
                    </a:cubicBezTo>
                    <a:cubicBezTo>
                      <a:pt x="3254788" y="1227677"/>
                      <a:pt x="3273457" y="1226153"/>
                      <a:pt x="3294221" y="1231202"/>
                    </a:cubicBezTo>
                    <a:cubicBezTo>
                      <a:pt x="3300889" y="1232821"/>
                      <a:pt x="3307557" y="1233964"/>
                      <a:pt x="3314319" y="1235297"/>
                    </a:cubicBezTo>
                    <a:cubicBezTo>
                      <a:pt x="3323463" y="1237202"/>
                      <a:pt x="3332703" y="1239203"/>
                      <a:pt x="3341846" y="1241108"/>
                    </a:cubicBezTo>
                    <a:cubicBezTo>
                      <a:pt x="3350705" y="1243013"/>
                      <a:pt x="3360516" y="1246251"/>
                      <a:pt x="3367373" y="1238060"/>
                    </a:cubicBezTo>
                    <a:cubicBezTo>
                      <a:pt x="3373279" y="1231011"/>
                      <a:pt x="3377470" y="1231678"/>
                      <a:pt x="3382899" y="1237774"/>
                    </a:cubicBezTo>
                    <a:cubicBezTo>
                      <a:pt x="3401759" y="1259110"/>
                      <a:pt x="3424619" y="1272445"/>
                      <a:pt x="3453765" y="1273397"/>
                    </a:cubicBezTo>
                    <a:cubicBezTo>
                      <a:pt x="3459766" y="1273588"/>
                      <a:pt x="3465862" y="1274921"/>
                      <a:pt x="3471767" y="1276350"/>
                    </a:cubicBezTo>
                    <a:cubicBezTo>
                      <a:pt x="3475387" y="1277207"/>
                      <a:pt x="3479769" y="1278160"/>
                      <a:pt x="3481959" y="1280732"/>
                    </a:cubicBezTo>
                    <a:cubicBezTo>
                      <a:pt x="3499009" y="1300353"/>
                      <a:pt x="3520250" y="1313974"/>
                      <a:pt x="3543396" y="1324928"/>
                    </a:cubicBezTo>
                    <a:cubicBezTo>
                      <a:pt x="3551682" y="1328833"/>
                      <a:pt x="3560541" y="1332738"/>
                      <a:pt x="3569494" y="1333881"/>
                    </a:cubicBezTo>
                    <a:cubicBezTo>
                      <a:pt x="3578828" y="1335024"/>
                      <a:pt x="3588639" y="1333119"/>
                      <a:pt x="3598164" y="1332071"/>
                    </a:cubicBezTo>
                    <a:cubicBezTo>
                      <a:pt x="3603784" y="1331500"/>
                      <a:pt x="3610261" y="1331595"/>
                      <a:pt x="3614738" y="1328833"/>
                    </a:cubicBezTo>
                    <a:cubicBezTo>
                      <a:pt x="3628930" y="1320165"/>
                      <a:pt x="3642646" y="1310831"/>
                      <a:pt x="3655886" y="1300734"/>
                    </a:cubicBezTo>
                    <a:cubicBezTo>
                      <a:pt x="3667221" y="1292066"/>
                      <a:pt x="3669507" y="1290828"/>
                      <a:pt x="3679317" y="1301687"/>
                    </a:cubicBezTo>
                    <a:cubicBezTo>
                      <a:pt x="3689414" y="1312831"/>
                      <a:pt x="3701987" y="1318641"/>
                      <a:pt x="3715893" y="1321022"/>
                    </a:cubicBezTo>
                    <a:cubicBezTo>
                      <a:pt x="3737896" y="1324737"/>
                      <a:pt x="3760089" y="1327880"/>
                      <a:pt x="3782282" y="1329690"/>
                    </a:cubicBezTo>
                    <a:cubicBezTo>
                      <a:pt x="3802380" y="1331309"/>
                      <a:pt x="3812000" y="1322546"/>
                      <a:pt x="3816001" y="1302639"/>
                    </a:cubicBezTo>
                    <a:cubicBezTo>
                      <a:pt x="3818287" y="1291590"/>
                      <a:pt x="3821240" y="1279588"/>
                      <a:pt x="3833431" y="1276636"/>
                    </a:cubicBezTo>
                    <a:cubicBezTo>
                      <a:pt x="3853339" y="1271873"/>
                      <a:pt x="3874008" y="1269778"/>
                      <a:pt x="3883819" y="1246442"/>
                    </a:cubicBezTo>
                    <a:cubicBezTo>
                      <a:pt x="3889248" y="1251585"/>
                      <a:pt x="3892582" y="1254633"/>
                      <a:pt x="3895821" y="1257681"/>
                    </a:cubicBezTo>
                    <a:cubicBezTo>
                      <a:pt x="3904774" y="1266158"/>
                      <a:pt x="3923347" y="1269778"/>
                      <a:pt x="3932778" y="1262444"/>
                    </a:cubicBezTo>
                    <a:cubicBezTo>
                      <a:pt x="3946684" y="1251776"/>
                      <a:pt x="3959448" y="1253776"/>
                      <a:pt x="3972782" y="1262063"/>
                    </a:cubicBezTo>
                    <a:cubicBezTo>
                      <a:pt x="3995071" y="1275779"/>
                      <a:pt x="4019931" y="1272635"/>
                      <a:pt x="4042505" y="1267111"/>
                    </a:cubicBezTo>
                    <a:cubicBezTo>
                      <a:pt x="4059555" y="1263015"/>
                      <a:pt x="4077748" y="1255490"/>
                      <a:pt x="4088892" y="1238250"/>
                    </a:cubicBezTo>
                    <a:cubicBezTo>
                      <a:pt x="4092416" y="1232726"/>
                      <a:pt x="4100322" y="1229963"/>
                      <a:pt x="4106609" y="1226344"/>
                    </a:cubicBezTo>
                    <a:cubicBezTo>
                      <a:pt x="4111848" y="1223391"/>
                      <a:pt x="4117372" y="1220629"/>
                      <a:pt x="4123182" y="1218724"/>
                    </a:cubicBezTo>
                    <a:cubicBezTo>
                      <a:pt x="4129373" y="1216628"/>
                      <a:pt x="4136232" y="1213580"/>
                      <a:pt x="4142328" y="1214438"/>
                    </a:cubicBezTo>
                    <a:cubicBezTo>
                      <a:pt x="4160806" y="1216914"/>
                      <a:pt x="4175475" y="1212056"/>
                      <a:pt x="4188524" y="1198245"/>
                    </a:cubicBezTo>
                    <a:cubicBezTo>
                      <a:pt x="4195287" y="1191101"/>
                      <a:pt x="4205288" y="1182434"/>
                      <a:pt x="4213860" y="1182338"/>
                    </a:cubicBezTo>
                    <a:cubicBezTo>
                      <a:pt x="4234720" y="1182053"/>
                      <a:pt x="4252055" y="1175195"/>
                      <a:pt x="4270820" y="1167003"/>
                    </a:cubicBezTo>
                    <a:cubicBezTo>
                      <a:pt x="4282916" y="1161764"/>
                      <a:pt x="4296632" y="1158145"/>
                      <a:pt x="4309587" y="1153287"/>
                    </a:cubicBezTo>
                    <a:cubicBezTo>
                      <a:pt x="4324731" y="1147572"/>
                      <a:pt x="4341210" y="1145477"/>
                      <a:pt x="4350449" y="1129665"/>
                    </a:cubicBezTo>
                    <a:cubicBezTo>
                      <a:pt x="4351496" y="1127951"/>
                      <a:pt x="4354640" y="1127665"/>
                      <a:pt x="4356164" y="1126046"/>
                    </a:cubicBezTo>
                    <a:cubicBezTo>
                      <a:pt x="4361021" y="1121093"/>
                      <a:pt x="4367308" y="1116521"/>
                      <a:pt x="4369880" y="1110520"/>
                    </a:cubicBezTo>
                    <a:cubicBezTo>
                      <a:pt x="4377309" y="1092994"/>
                      <a:pt x="4383119" y="1074896"/>
                      <a:pt x="4389787" y="1057085"/>
                    </a:cubicBezTo>
                    <a:cubicBezTo>
                      <a:pt x="4391216" y="1053275"/>
                      <a:pt x="4392549" y="1048417"/>
                      <a:pt x="4395502" y="1046226"/>
                    </a:cubicBezTo>
                    <a:cubicBezTo>
                      <a:pt x="4412552" y="1033653"/>
                      <a:pt x="4429888" y="1021556"/>
                      <a:pt x="4447413" y="1009650"/>
                    </a:cubicBezTo>
                    <a:cubicBezTo>
                      <a:pt x="4454462" y="1004887"/>
                      <a:pt x="4460367" y="1007555"/>
                      <a:pt x="4466654" y="1013079"/>
                    </a:cubicBezTo>
                    <a:cubicBezTo>
                      <a:pt x="4472750" y="1018318"/>
                      <a:pt x="4480275" y="1023747"/>
                      <a:pt x="4487894" y="1025081"/>
                    </a:cubicBezTo>
                    <a:cubicBezTo>
                      <a:pt x="4503135" y="1027652"/>
                      <a:pt x="4518946" y="1028224"/>
                      <a:pt x="4534472" y="1028224"/>
                    </a:cubicBezTo>
                    <a:cubicBezTo>
                      <a:pt x="4540282" y="1028224"/>
                      <a:pt x="4546473" y="1024795"/>
                      <a:pt x="4551903" y="1022033"/>
                    </a:cubicBezTo>
                    <a:cubicBezTo>
                      <a:pt x="4562189" y="1016794"/>
                      <a:pt x="4571714" y="1009745"/>
                      <a:pt x="4582382" y="1005364"/>
                    </a:cubicBezTo>
                    <a:cubicBezTo>
                      <a:pt x="4594765" y="1000316"/>
                      <a:pt x="4602194" y="992219"/>
                      <a:pt x="4605909" y="979551"/>
                    </a:cubicBezTo>
                    <a:cubicBezTo>
                      <a:pt x="4611434" y="960692"/>
                      <a:pt x="4624579" y="947547"/>
                      <a:pt x="4640104" y="936879"/>
                    </a:cubicBezTo>
                    <a:cubicBezTo>
                      <a:pt x="4659821" y="923258"/>
                      <a:pt x="4683348" y="923925"/>
                      <a:pt x="4705731" y="920591"/>
                    </a:cubicBezTo>
                    <a:cubicBezTo>
                      <a:pt x="4714304" y="919353"/>
                      <a:pt x="4723162" y="918305"/>
                      <a:pt x="4730973" y="915162"/>
                    </a:cubicBezTo>
                    <a:cubicBezTo>
                      <a:pt x="4760595" y="903351"/>
                      <a:pt x="4790218" y="892112"/>
                      <a:pt x="4822794" y="892397"/>
                    </a:cubicBezTo>
                    <a:cubicBezTo>
                      <a:pt x="4825460" y="892397"/>
                      <a:pt x="4828128" y="892112"/>
                      <a:pt x="4830794" y="891635"/>
                    </a:cubicBezTo>
                    <a:cubicBezTo>
                      <a:pt x="4853940" y="887730"/>
                      <a:pt x="4877848" y="886206"/>
                      <a:pt x="4894421" y="865442"/>
                    </a:cubicBezTo>
                    <a:cubicBezTo>
                      <a:pt x="4897469" y="861632"/>
                      <a:pt x="4904422" y="860489"/>
                      <a:pt x="4909756" y="858964"/>
                    </a:cubicBezTo>
                    <a:cubicBezTo>
                      <a:pt x="4918996" y="856488"/>
                      <a:pt x="4925188" y="851440"/>
                      <a:pt x="4928521" y="842391"/>
                    </a:cubicBezTo>
                    <a:cubicBezTo>
                      <a:pt x="4934141" y="826770"/>
                      <a:pt x="4940808" y="811435"/>
                      <a:pt x="4945857" y="795623"/>
                    </a:cubicBezTo>
                    <a:cubicBezTo>
                      <a:pt x="4949381" y="784765"/>
                      <a:pt x="4955953" y="778764"/>
                      <a:pt x="4966145" y="774287"/>
                    </a:cubicBezTo>
                    <a:cubicBezTo>
                      <a:pt x="4971860" y="771811"/>
                      <a:pt x="4976813" y="766382"/>
                      <a:pt x="4980909" y="761333"/>
                    </a:cubicBezTo>
                    <a:cubicBezTo>
                      <a:pt x="4985862" y="755237"/>
                      <a:pt x="4988433" y="747141"/>
                      <a:pt x="4993862" y="741712"/>
                    </a:cubicBezTo>
                    <a:cubicBezTo>
                      <a:pt x="5007102" y="728186"/>
                      <a:pt x="5011198" y="713232"/>
                      <a:pt x="5006816" y="694754"/>
                    </a:cubicBezTo>
                    <a:cubicBezTo>
                      <a:pt x="5002911" y="678371"/>
                      <a:pt x="5013198" y="656463"/>
                      <a:pt x="5026724" y="653129"/>
                    </a:cubicBezTo>
                    <a:cubicBezTo>
                      <a:pt x="5041678" y="649414"/>
                      <a:pt x="5051965" y="640271"/>
                      <a:pt x="5062538" y="630079"/>
                    </a:cubicBezTo>
                    <a:cubicBezTo>
                      <a:pt x="5068443" y="624364"/>
                      <a:pt x="5076730" y="619411"/>
                      <a:pt x="5084731" y="617982"/>
                    </a:cubicBezTo>
                    <a:cubicBezTo>
                      <a:pt x="5115116" y="612458"/>
                      <a:pt x="5143786" y="619220"/>
                      <a:pt x="5172647" y="630174"/>
                    </a:cubicBezTo>
                    <a:cubicBezTo>
                      <a:pt x="5191506" y="637318"/>
                      <a:pt x="5212461" y="639223"/>
                      <a:pt x="5232654" y="642080"/>
                    </a:cubicBezTo>
                    <a:cubicBezTo>
                      <a:pt x="5238941" y="642937"/>
                      <a:pt x="5246942" y="641033"/>
                      <a:pt x="5252371" y="637508"/>
                    </a:cubicBezTo>
                    <a:cubicBezTo>
                      <a:pt x="5271421" y="625316"/>
                      <a:pt x="5290376" y="612743"/>
                      <a:pt x="5308092" y="598646"/>
                    </a:cubicBezTo>
                    <a:cubicBezTo>
                      <a:pt x="5324571" y="585407"/>
                      <a:pt x="5343144" y="579882"/>
                      <a:pt x="5363147" y="581311"/>
                    </a:cubicBezTo>
                    <a:cubicBezTo>
                      <a:pt x="5377720" y="582359"/>
                      <a:pt x="5390864" y="579977"/>
                      <a:pt x="5404580" y="576358"/>
                    </a:cubicBezTo>
                    <a:cubicBezTo>
                      <a:pt x="5416010" y="573310"/>
                      <a:pt x="5428583" y="571214"/>
                      <a:pt x="5440203" y="572548"/>
                    </a:cubicBezTo>
                    <a:cubicBezTo>
                      <a:pt x="5456491" y="574453"/>
                      <a:pt x="5469922" y="571691"/>
                      <a:pt x="5482971" y="561880"/>
                    </a:cubicBezTo>
                    <a:cubicBezTo>
                      <a:pt x="5489924" y="556641"/>
                      <a:pt x="5498878" y="553879"/>
                      <a:pt x="5507165" y="550259"/>
                    </a:cubicBezTo>
                    <a:cubicBezTo>
                      <a:pt x="5519928" y="544640"/>
                      <a:pt x="5533168" y="539877"/>
                      <a:pt x="5545645" y="533591"/>
                    </a:cubicBezTo>
                    <a:cubicBezTo>
                      <a:pt x="5559076" y="526923"/>
                      <a:pt x="5571363" y="517684"/>
                      <a:pt x="5585079" y="511969"/>
                    </a:cubicBezTo>
                    <a:cubicBezTo>
                      <a:pt x="5599843" y="505778"/>
                      <a:pt x="5609368" y="496348"/>
                      <a:pt x="5615368" y="481679"/>
                    </a:cubicBezTo>
                    <a:cubicBezTo>
                      <a:pt x="5619179" y="472440"/>
                      <a:pt x="5624417" y="462629"/>
                      <a:pt x="5631656" y="456152"/>
                    </a:cubicBezTo>
                    <a:cubicBezTo>
                      <a:pt x="5646611" y="442913"/>
                      <a:pt x="5664136" y="432625"/>
                      <a:pt x="5679377" y="419576"/>
                    </a:cubicBezTo>
                    <a:cubicBezTo>
                      <a:pt x="5700808" y="401288"/>
                      <a:pt x="5720620" y="381857"/>
                      <a:pt x="5722525" y="350615"/>
                    </a:cubicBezTo>
                    <a:cubicBezTo>
                      <a:pt x="5723572" y="333375"/>
                      <a:pt x="5732716" y="326041"/>
                      <a:pt x="5749576" y="321945"/>
                    </a:cubicBezTo>
                    <a:cubicBezTo>
                      <a:pt x="5755195" y="320612"/>
                      <a:pt x="5763197" y="318040"/>
                      <a:pt x="5764911" y="313849"/>
                    </a:cubicBezTo>
                    <a:cubicBezTo>
                      <a:pt x="5770054" y="301371"/>
                      <a:pt x="5780722" y="298895"/>
                      <a:pt x="5791009" y="293942"/>
                    </a:cubicBezTo>
                    <a:cubicBezTo>
                      <a:pt x="5797201" y="290989"/>
                      <a:pt x="5804821" y="285179"/>
                      <a:pt x="5806440" y="279178"/>
                    </a:cubicBezTo>
                    <a:cubicBezTo>
                      <a:pt x="5813107" y="254889"/>
                      <a:pt x="5831395" y="240602"/>
                      <a:pt x="5848636" y="224885"/>
                    </a:cubicBezTo>
                    <a:cubicBezTo>
                      <a:pt x="5853684" y="220218"/>
                      <a:pt x="5859113" y="214884"/>
                      <a:pt x="5861590" y="208788"/>
                    </a:cubicBezTo>
                    <a:cubicBezTo>
                      <a:pt x="5866829" y="195643"/>
                      <a:pt x="5874639" y="186118"/>
                      <a:pt x="5888355" y="181166"/>
                    </a:cubicBezTo>
                    <a:cubicBezTo>
                      <a:pt x="5892736" y="179642"/>
                      <a:pt x="5896737" y="176117"/>
                      <a:pt x="5900071" y="172784"/>
                    </a:cubicBezTo>
                    <a:cubicBezTo>
                      <a:pt x="5907215" y="165545"/>
                      <a:pt x="5913215" y="157067"/>
                      <a:pt x="5920740" y="150305"/>
                    </a:cubicBezTo>
                    <a:cubicBezTo>
                      <a:pt x="5939885" y="132874"/>
                      <a:pt x="5958840" y="115729"/>
                      <a:pt x="5969985" y="91345"/>
                    </a:cubicBezTo>
                    <a:cubicBezTo>
                      <a:pt x="5975413" y="79439"/>
                      <a:pt x="5981605" y="66485"/>
                      <a:pt x="5991130" y="58293"/>
                    </a:cubicBezTo>
                    <a:cubicBezTo>
                      <a:pt x="6003227" y="47911"/>
                      <a:pt x="6019133" y="42005"/>
                      <a:pt x="6033325" y="33909"/>
                    </a:cubicBezTo>
                    <a:cubicBezTo>
                      <a:pt x="6040469" y="29813"/>
                      <a:pt x="6047137" y="24860"/>
                      <a:pt x="6054376" y="20955"/>
                    </a:cubicBezTo>
                    <a:cubicBezTo>
                      <a:pt x="6067234" y="14097"/>
                      <a:pt x="6080379" y="7715"/>
                      <a:pt x="6095524" y="0"/>
                    </a:cubicBezTo>
                    <a:close/>
                  </a:path>
                </a:pathLst>
              </a:custGeom>
              <a:blipFill>
                <a:blip r:embed="rId2">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sp>
        <p:nvSpPr>
          <p:cNvPr id="2" name="Título 1">
            <a:extLst>
              <a:ext uri="{FF2B5EF4-FFF2-40B4-BE49-F238E27FC236}">
                <a16:creationId xmlns:a16="http://schemas.microsoft.com/office/drawing/2014/main" id="{1C104B42-6F24-9556-1C58-7F90102B6FD8}"/>
              </a:ext>
            </a:extLst>
          </p:cNvPr>
          <p:cNvSpPr>
            <a:spLocks noGrp="1"/>
          </p:cNvSpPr>
          <p:nvPr>
            <p:ph type="ctrTitle"/>
          </p:nvPr>
        </p:nvSpPr>
        <p:spPr>
          <a:xfrm>
            <a:off x="838199" y="1120676"/>
            <a:ext cx="7021513" cy="2308324"/>
          </a:xfrm>
        </p:spPr>
        <p:txBody>
          <a:bodyPr vert="horz" lIns="91440" tIns="45720" rIns="91440" bIns="45720" rtlCol="0" anchor="b">
            <a:normAutofit/>
          </a:bodyPr>
          <a:lstStyle/>
          <a:p>
            <a:pPr algn="l"/>
            <a:r>
              <a:rPr lang="en-US" sz="4500" b="1" kern="1200" dirty="0">
                <a:solidFill>
                  <a:schemeClr val="bg1"/>
                </a:solidFill>
                <a:latin typeface="+mj-lt"/>
                <a:ea typeface="+mj-ea"/>
                <a:cs typeface="+mj-cs"/>
              </a:rPr>
              <a:t>UMA NOVA PERSPECTIVA PARA O POLICIAMENTO PREVENTIVO</a:t>
            </a:r>
            <a:endParaRPr lang="en-US" sz="4500" kern="1200" dirty="0">
              <a:solidFill>
                <a:schemeClr val="bg1"/>
              </a:solidFill>
              <a:latin typeface="+mj-lt"/>
              <a:ea typeface="+mj-ea"/>
              <a:cs typeface="+mj-cs"/>
            </a:endParaRPr>
          </a:p>
        </p:txBody>
      </p:sp>
      <p:sp>
        <p:nvSpPr>
          <p:cNvPr id="5" name="Retângulo 4">
            <a:extLst>
              <a:ext uri="{FF2B5EF4-FFF2-40B4-BE49-F238E27FC236}">
                <a16:creationId xmlns:a16="http://schemas.microsoft.com/office/drawing/2014/main" id="{25807F99-44FF-E324-4A51-5D8F70CB803A}"/>
              </a:ext>
            </a:extLst>
          </p:cNvPr>
          <p:cNvSpPr/>
          <p:nvPr/>
        </p:nvSpPr>
        <p:spPr>
          <a:xfrm>
            <a:off x="527937" y="4655779"/>
            <a:ext cx="11136125" cy="1875898"/>
          </a:xfrm>
          <a:prstGeom prst="rect">
            <a:avLst/>
          </a:prstGeom>
        </p:spPr>
        <p:txBody>
          <a:bodyPr wrap="none">
            <a:spAutoFit/>
          </a:bodyPr>
          <a:lstStyle/>
          <a:p>
            <a:pPr algn="ctr">
              <a:lnSpc>
                <a:spcPct val="150000"/>
              </a:lnSpc>
              <a:spcAft>
                <a:spcPts val="800"/>
              </a:spcAft>
            </a:pPr>
            <a:r>
              <a:rPr lang="pt-BR" b="1" kern="100" dirty="0">
                <a:solidFill>
                  <a:schemeClr val="bg1"/>
                </a:solidFill>
                <a:latin typeface="Times New Roman" panose="02020603050405020304" pitchFamily="18" charset="0"/>
                <a:ea typeface="Aptos"/>
                <a:cs typeface="Times New Roman" panose="02020603050405020304" pitchFamily="18" charset="0"/>
              </a:rPr>
              <a:t>Pedro Paulo Teles Ribeiro – Cadete QPEPM</a:t>
            </a:r>
          </a:p>
          <a:p>
            <a:pPr algn="ctr">
              <a:lnSpc>
                <a:spcPct val="150000"/>
              </a:lnSpc>
              <a:spcAft>
                <a:spcPts val="800"/>
              </a:spcAft>
            </a:pPr>
            <a:r>
              <a:rPr lang="pt-BR" b="1" kern="100" dirty="0">
                <a:solidFill>
                  <a:schemeClr val="bg1"/>
                </a:solidFill>
                <a:latin typeface="Times New Roman" panose="02020603050405020304" pitchFamily="18" charset="0"/>
                <a:ea typeface="Aptos"/>
                <a:cs typeface="Times New Roman" panose="02020603050405020304" pitchFamily="18" charset="0"/>
              </a:rPr>
              <a:t>CAPM</a:t>
            </a:r>
          </a:p>
          <a:p>
            <a:pPr algn="ctr">
              <a:lnSpc>
                <a:spcPct val="150000"/>
              </a:lnSpc>
              <a:spcAft>
                <a:spcPts val="800"/>
              </a:spcAft>
            </a:pPr>
            <a:r>
              <a:rPr lang="pt-BR" b="1" kern="100" dirty="0">
                <a:latin typeface="Times New Roman" panose="02020603050405020304" pitchFamily="18" charset="0"/>
                <a:ea typeface="Aptos"/>
                <a:cs typeface="Times New Roman" panose="02020603050405020304" pitchFamily="18" charset="0"/>
              </a:rPr>
              <a:t>Goiânia 02/07/2025</a:t>
            </a:r>
            <a:r>
              <a:rPr lang="pt-BR" b="1" kern="100" dirty="0">
                <a:solidFill>
                  <a:schemeClr val="bg1"/>
                </a:solidFill>
                <a:latin typeface="Times New Roman" panose="02020603050405020304" pitchFamily="18" charset="0"/>
                <a:ea typeface="Aptos"/>
                <a:cs typeface="Times New Roman" panose="02020603050405020304" pitchFamily="18" charset="0"/>
              </a:rPr>
              <a:t/>
            </a:r>
            <a:br>
              <a:rPr lang="pt-BR" b="1" kern="100" dirty="0">
                <a:solidFill>
                  <a:schemeClr val="bg1"/>
                </a:solidFill>
                <a:latin typeface="Times New Roman" panose="02020603050405020304" pitchFamily="18" charset="0"/>
                <a:ea typeface="Aptos"/>
                <a:cs typeface="Times New Roman" panose="02020603050405020304" pitchFamily="18" charset="0"/>
              </a:rPr>
            </a:br>
            <a:r>
              <a:rPr lang="pt-BR" sz="1600" b="1" kern="100" dirty="0">
                <a:solidFill>
                  <a:schemeClr val="bg1"/>
                </a:solidFill>
                <a:latin typeface="Times New Roman" panose="02020603050405020304" pitchFamily="18" charset="0"/>
                <a:ea typeface="Aptos"/>
                <a:cs typeface="Times New Roman" panose="02020603050405020304" pitchFamily="18" charset="0"/>
              </a:rPr>
              <a:t>Tema da palestra da semana no desfile de formatura geral do Comando da Academia de Policia Militar do Estado de Goiás</a:t>
            </a:r>
            <a:endParaRPr lang="pt-BR" sz="1600" b="1" kern="100" dirty="0">
              <a:solidFill>
                <a:schemeClr val="bg1"/>
              </a:solidFill>
              <a:latin typeface="Aptos"/>
              <a:ea typeface="Aptos"/>
              <a:cs typeface="Times New Roman" panose="02020603050405020304" pitchFamily="18" charset="0"/>
            </a:endParaRPr>
          </a:p>
        </p:txBody>
      </p:sp>
    </p:spTree>
    <p:extLst>
      <p:ext uri="{BB962C8B-B14F-4D97-AF65-F5344CB8AC3E}">
        <p14:creationId xmlns:p14="http://schemas.microsoft.com/office/powerpoint/2010/main" val="679576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222B0A4F-C226-C44C-F5BA-3EAF2FD4B553}"/>
              </a:ext>
            </a:extLst>
          </p:cNvPr>
          <p:cNvPicPr>
            <a:picLocks noChangeAspect="1"/>
          </p:cNvPicPr>
          <p:nvPr/>
        </p:nvPicPr>
        <p:blipFill>
          <a:blip r:embed="rId2"/>
          <a:stretch>
            <a:fillRect/>
          </a:stretch>
        </p:blipFill>
        <p:spPr>
          <a:xfrm>
            <a:off x="4167187" y="0"/>
            <a:ext cx="3857625" cy="6858000"/>
          </a:xfrm>
          <a:prstGeom prst="rect">
            <a:avLst/>
          </a:prstGeom>
        </p:spPr>
      </p:pic>
      <p:pic>
        <p:nvPicPr>
          <p:cNvPr id="6" name="Imagem 5">
            <a:extLst>
              <a:ext uri="{FF2B5EF4-FFF2-40B4-BE49-F238E27FC236}">
                <a16:creationId xmlns:a16="http://schemas.microsoft.com/office/drawing/2014/main" id="{CE266B28-14E4-DB98-F3A2-83B56D595FFD}"/>
              </a:ext>
            </a:extLst>
          </p:cNvPr>
          <p:cNvPicPr>
            <a:picLocks noChangeAspect="1"/>
          </p:cNvPicPr>
          <p:nvPr/>
        </p:nvPicPr>
        <p:blipFill>
          <a:blip r:embed="rId3"/>
          <a:srcRect t="35555" b="35714"/>
          <a:stretch>
            <a:fillRect/>
          </a:stretch>
        </p:blipFill>
        <p:spPr>
          <a:xfrm>
            <a:off x="7352619" y="2307102"/>
            <a:ext cx="4393067" cy="2243795"/>
          </a:xfrm>
          <a:prstGeom prst="rect">
            <a:avLst/>
          </a:prstGeom>
        </p:spPr>
      </p:pic>
      <p:pic>
        <p:nvPicPr>
          <p:cNvPr id="8" name="Imagem 7">
            <a:extLst>
              <a:ext uri="{FF2B5EF4-FFF2-40B4-BE49-F238E27FC236}">
                <a16:creationId xmlns:a16="http://schemas.microsoft.com/office/drawing/2014/main" id="{0B455E9F-0C98-5E73-1EA6-8F2F483D711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625249" y="0"/>
            <a:ext cx="3857625" cy="6858000"/>
          </a:xfrm>
          <a:prstGeom prst="rect">
            <a:avLst/>
          </a:prstGeom>
        </p:spPr>
      </p:pic>
    </p:spTree>
    <p:extLst>
      <p:ext uri="{BB962C8B-B14F-4D97-AF65-F5344CB8AC3E}">
        <p14:creationId xmlns:p14="http://schemas.microsoft.com/office/powerpoint/2010/main" val="789997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D09588-9668-4D38-8AD4-C27CF2B2D4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9C427D7-F8D6-83E3-9040-673A1D9336CB}"/>
              </a:ext>
            </a:extLst>
          </p:cNvPr>
          <p:cNvSpPr>
            <a:spLocks noGrp="1"/>
          </p:cNvSpPr>
          <p:nvPr>
            <p:ph type="title"/>
          </p:nvPr>
        </p:nvSpPr>
        <p:spPr>
          <a:xfrm>
            <a:off x="838199" y="839861"/>
            <a:ext cx="8740774" cy="1323439"/>
          </a:xfrm>
        </p:spPr>
        <p:txBody>
          <a:bodyPr anchor="t">
            <a:normAutofit/>
          </a:bodyPr>
          <a:lstStyle/>
          <a:p>
            <a:pPr>
              <a:spcAft>
                <a:spcPts val="800"/>
              </a:spcAft>
            </a:pPr>
            <a:r>
              <a:rPr lang="pt-BR" sz="3400" b="1" kern="100" dirty="0">
                <a:latin typeface="Times New Roman" panose="02020603050405020304" pitchFamily="18" charset="0"/>
                <a:ea typeface="Aptos"/>
                <a:cs typeface="Times New Roman" panose="02020603050405020304" pitchFamily="18" charset="0"/>
              </a:rPr>
              <a:t>Quantas vezes você já fez o mesmo trabalho?</a:t>
            </a:r>
            <a:r>
              <a:rPr lang="pt-BR" sz="3400" kern="100" dirty="0">
                <a:latin typeface="Aptos"/>
                <a:ea typeface="Aptos"/>
                <a:cs typeface="Times New Roman" panose="02020603050405020304" pitchFamily="18" charset="0"/>
              </a:rPr>
              <a:t/>
            </a:r>
            <a:br>
              <a:rPr lang="pt-BR" sz="3400" kern="100" dirty="0">
                <a:latin typeface="Aptos"/>
                <a:ea typeface="Aptos"/>
                <a:cs typeface="Times New Roman" panose="02020603050405020304" pitchFamily="18" charset="0"/>
              </a:rPr>
            </a:br>
            <a:r>
              <a:rPr lang="pt-BR" sz="3400" b="1" kern="100" dirty="0">
                <a:latin typeface="Times New Roman" panose="02020603050405020304" pitchFamily="18" charset="0"/>
                <a:ea typeface="Aptos"/>
                <a:cs typeface="Times New Roman" panose="02020603050405020304" pitchFamily="18" charset="0"/>
              </a:rPr>
              <a:t>Você quer mudar esse cenário?</a:t>
            </a:r>
            <a:endParaRPr lang="pt-BR" sz="3400" dirty="0"/>
          </a:p>
        </p:txBody>
      </p:sp>
      <p:sp>
        <p:nvSpPr>
          <p:cNvPr id="3" name="Espaço Reservado para Conteúdo 2">
            <a:extLst>
              <a:ext uri="{FF2B5EF4-FFF2-40B4-BE49-F238E27FC236}">
                <a16:creationId xmlns:a16="http://schemas.microsoft.com/office/drawing/2014/main" id="{904EC340-EE54-7CFD-42E0-8D3600DFB726}"/>
              </a:ext>
            </a:extLst>
          </p:cNvPr>
          <p:cNvSpPr>
            <a:spLocks noGrp="1"/>
          </p:cNvSpPr>
          <p:nvPr>
            <p:ph idx="1"/>
          </p:nvPr>
        </p:nvSpPr>
        <p:spPr>
          <a:xfrm>
            <a:off x="838199" y="2461067"/>
            <a:ext cx="10311246" cy="2454300"/>
          </a:xfrm>
        </p:spPr>
        <p:txBody>
          <a:bodyPr>
            <a:noAutofit/>
          </a:bodyPr>
          <a:lstStyle/>
          <a:p>
            <a:pPr marL="0" indent="0" algn="just">
              <a:buNone/>
            </a:pP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	Por muito tempo, o modelo de policiamento esteve baseado na simples presença ostensiva. É como se o policial estivesse ali patrulhando as ruas para gerar uma sensação momentânea de segurança, atuando na prevenção de crimes naquele local em que ele se faz presente. No entanto, como muito bem discute o livro </a:t>
            </a:r>
            <a:r>
              <a:rPr lang="pt-BR" sz="2500" i="1" kern="100" dirty="0">
                <a:solidFill>
                  <a:schemeClr val="tx1">
                    <a:alpha val="80000"/>
                  </a:schemeClr>
                </a:solidFill>
                <a:latin typeface="Times New Roman" panose="02020603050405020304" pitchFamily="18" charset="0"/>
                <a:ea typeface="Aptos"/>
                <a:cs typeface="Times New Roman" panose="02020603050405020304" pitchFamily="18" charset="0"/>
              </a:rPr>
              <a:t>Superando o Mito do Espantalho</a:t>
            </a: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 a realidade do crime e da desordem social exige hoje um policial mais ativo, mais analítico e com uma postura resolutiva. Não basta mais apenas patrulhar. É preciso </a:t>
            </a:r>
            <a:r>
              <a:rPr lang="pt-BR" sz="2500" b="1" kern="100" dirty="0">
                <a:solidFill>
                  <a:schemeClr val="tx1">
                    <a:alpha val="80000"/>
                  </a:schemeClr>
                </a:solidFill>
                <a:latin typeface="Times New Roman" panose="02020603050405020304" pitchFamily="18" charset="0"/>
                <a:ea typeface="Aptos"/>
                <a:cs typeface="Times New Roman" panose="02020603050405020304" pitchFamily="18" charset="0"/>
              </a:rPr>
              <a:t>compreender o ambiente</a:t>
            </a: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 identificar as causas da desordem e agir na origem do problema.</a:t>
            </a:r>
            <a:endParaRPr lang="pt-BR" sz="2500" dirty="0">
              <a:solidFill>
                <a:schemeClr val="tx1">
                  <a:alpha val="80000"/>
                </a:schemeClr>
              </a:solidFill>
            </a:endParaRPr>
          </a:p>
        </p:txBody>
      </p:sp>
      <p:grpSp>
        <p:nvGrpSpPr>
          <p:cNvPr id="10" name="Group 9">
            <a:extLst>
              <a:ext uri="{FF2B5EF4-FFF2-40B4-BE49-F238E27FC236}">
                <a16:creationId xmlns:a16="http://schemas.microsoft.com/office/drawing/2014/main" id="{95A28492-272D-4814-AE2C-61575C989EA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11" name="Freeform: Shape 10">
              <a:extLst>
                <a:ext uri="{FF2B5EF4-FFF2-40B4-BE49-F238E27FC236}">
                  <a16:creationId xmlns:a16="http://schemas.microsoft.com/office/drawing/2014/main" id="{4F778866-9933-4309-8E11-F83DDDBB10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6D21D106-ABCB-4A50-84B3-D35C3B2B67B8}"/>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13" name="Freeform: Shape 12">
                <a:extLst>
                  <a:ext uri="{FF2B5EF4-FFF2-40B4-BE49-F238E27FC236}">
                    <a16:creationId xmlns:a16="http://schemas.microsoft.com/office/drawing/2014/main" id="{65E4ED97-1207-4104-A25F-8791916BF2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24CB190-EFCD-4B40-9CDD-E3C0EB4B3C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34876989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620FDFD2-19AF-4124-A49A-BAC0929B13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m 6">
            <a:extLst>
              <a:ext uri="{FF2B5EF4-FFF2-40B4-BE49-F238E27FC236}">
                <a16:creationId xmlns:a16="http://schemas.microsoft.com/office/drawing/2014/main" id="{C65D1157-6B16-5C8A-DAA1-9B10458B5E84}"/>
              </a:ext>
            </a:extLst>
          </p:cNvPr>
          <p:cNvPicPr>
            <a:picLocks noChangeAspect="1"/>
          </p:cNvPicPr>
          <p:nvPr/>
        </p:nvPicPr>
        <p:blipFill>
          <a:blip r:embed="rId2"/>
          <a:srcRect r="1" b="17969"/>
          <a:stretch>
            <a:fillRect/>
          </a:stretch>
        </p:blipFill>
        <p:spPr>
          <a:xfrm>
            <a:off x="20" y="1"/>
            <a:ext cx="6088360" cy="3333749"/>
          </a:xfrm>
          <a:custGeom>
            <a:avLst/>
            <a:gdLst/>
            <a:ahLst/>
            <a:cxnLst/>
            <a:rect l="l" t="t" r="r" b="b"/>
            <a:pathLst>
              <a:path w="6088380" h="3333749">
                <a:moveTo>
                  <a:pt x="0" y="0"/>
                </a:moveTo>
                <a:lnTo>
                  <a:pt x="6088380" y="0"/>
                </a:lnTo>
                <a:lnTo>
                  <a:pt x="6088380" y="2202180"/>
                </a:lnTo>
                <a:lnTo>
                  <a:pt x="5913795" y="3333749"/>
                </a:lnTo>
                <a:lnTo>
                  <a:pt x="0" y="3333749"/>
                </a:lnTo>
                <a:close/>
              </a:path>
            </a:pathLst>
          </a:custGeom>
        </p:spPr>
      </p:pic>
      <p:pic>
        <p:nvPicPr>
          <p:cNvPr id="8" name="Imagem 7">
            <a:extLst>
              <a:ext uri="{FF2B5EF4-FFF2-40B4-BE49-F238E27FC236}">
                <a16:creationId xmlns:a16="http://schemas.microsoft.com/office/drawing/2014/main" id="{01AA8696-A555-2B09-1ACC-72FAFEEE2202}"/>
              </a:ext>
            </a:extLst>
          </p:cNvPr>
          <p:cNvPicPr>
            <a:picLocks noChangeAspect="1"/>
          </p:cNvPicPr>
          <p:nvPr/>
        </p:nvPicPr>
        <p:blipFill>
          <a:blip r:embed="rId3"/>
          <a:srcRect r="1" b="17969"/>
          <a:stretch>
            <a:fillRect/>
          </a:stretch>
        </p:blipFill>
        <p:spPr>
          <a:xfrm>
            <a:off x="20" y="3524252"/>
            <a:ext cx="6088360" cy="3333748"/>
          </a:xfrm>
          <a:custGeom>
            <a:avLst/>
            <a:gdLst/>
            <a:ahLst/>
            <a:cxnLst/>
            <a:rect l="l" t="t" r="r" b="b"/>
            <a:pathLst>
              <a:path w="6088380" h="3333748">
                <a:moveTo>
                  <a:pt x="0" y="0"/>
                </a:moveTo>
                <a:lnTo>
                  <a:pt x="5884403" y="0"/>
                </a:lnTo>
                <a:lnTo>
                  <a:pt x="5882640" y="11428"/>
                </a:lnTo>
                <a:lnTo>
                  <a:pt x="5562600" y="1931668"/>
                </a:lnTo>
                <a:lnTo>
                  <a:pt x="6088380" y="3333748"/>
                </a:lnTo>
                <a:lnTo>
                  <a:pt x="0" y="3333748"/>
                </a:lnTo>
                <a:close/>
              </a:path>
            </a:pathLst>
          </a:custGeom>
        </p:spPr>
      </p:pic>
      <p:grpSp>
        <p:nvGrpSpPr>
          <p:cNvPr id="33" name="Group 32">
            <a:extLst>
              <a:ext uri="{FF2B5EF4-FFF2-40B4-BE49-F238E27FC236}">
                <a16:creationId xmlns:a16="http://schemas.microsoft.com/office/drawing/2014/main" id="{7F6F6FC6-9A5F-4E14-8105-15D94914A79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70" y="544"/>
            <a:ext cx="874716" cy="6857455"/>
            <a:chOff x="5395370" y="544"/>
            <a:chExt cx="874716" cy="6857455"/>
          </a:xfrm>
        </p:grpSpPr>
        <p:sp>
          <p:nvSpPr>
            <p:cNvPr id="34" name="Freeform: Shape 33">
              <a:extLst>
                <a:ext uri="{FF2B5EF4-FFF2-40B4-BE49-F238E27FC236}">
                  <a16:creationId xmlns:a16="http://schemas.microsoft.com/office/drawing/2014/main" id="{2DCFA6DA-C89C-4BD9-A659-4E35D789BF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34">
              <a:extLst>
                <a:ext uri="{FF2B5EF4-FFF2-40B4-BE49-F238E27FC236}">
                  <a16:creationId xmlns:a16="http://schemas.microsoft.com/office/drawing/2014/main" id="{868AC5BD-C02C-4D96-813D-3C9ABB388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Espaço Reservado para Conteúdo 2">
            <a:extLst>
              <a:ext uri="{FF2B5EF4-FFF2-40B4-BE49-F238E27FC236}">
                <a16:creationId xmlns:a16="http://schemas.microsoft.com/office/drawing/2014/main" id="{86692026-C271-D622-2129-6D1DC0AA769B}"/>
              </a:ext>
            </a:extLst>
          </p:cNvPr>
          <p:cNvSpPr>
            <a:spLocks noGrp="1"/>
          </p:cNvSpPr>
          <p:nvPr>
            <p:ph idx="1"/>
          </p:nvPr>
        </p:nvSpPr>
        <p:spPr>
          <a:xfrm>
            <a:off x="6523778" y="964309"/>
            <a:ext cx="5414529" cy="2682000"/>
          </a:xfrm>
        </p:spPr>
        <p:txBody>
          <a:bodyPr>
            <a:noAutofit/>
          </a:bodyPr>
          <a:lstStyle/>
          <a:p>
            <a:pPr marL="0" indent="0" algn="just">
              <a:spcAft>
                <a:spcPts val="800"/>
              </a:spcAft>
              <a:buNone/>
            </a:pP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	Essa transformação se alinha perfeitamente à </a:t>
            </a:r>
            <a:r>
              <a:rPr lang="pt-BR" sz="2000" b="1" kern="100" dirty="0">
                <a:solidFill>
                  <a:schemeClr val="bg1">
                    <a:alpha val="80000"/>
                  </a:schemeClr>
                </a:solidFill>
                <a:latin typeface="Times New Roman" panose="02020603050405020304" pitchFamily="18" charset="0"/>
                <a:ea typeface="Aptos"/>
                <a:cs typeface="Times New Roman" panose="02020603050405020304" pitchFamily="18" charset="0"/>
              </a:rPr>
              <a:t>teoria das janelas quebradas</a:t>
            </a: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 que aponta como pequenos sinais de abandono e desorganização — como pichações, lixo, imóveis depredados e aglomeração de pessoas em atitudes suspeitas — podem estimular comportamentos antissociais mais graves. O abandono, ainda que sutil, cria um ambiente de impunidade e descontrole. A desordem aparente dá a mensagem de que "ninguém cuida", e com isso, o crime se instala. </a:t>
            </a:r>
            <a:endParaRPr lang="pt-BR" sz="2000" kern="100" dirty="0">
              <a:solidFill>
                <a:schemeClr val="bg1">
                  <a:alpha val="80000"/>
                </a:schemeClr>
              </a:solidFill>
              <a:ea typeface="Aptos"/>
              <a:cs typeface="Times New Roman" panose="02020603050405020304" pitchFamily="18" charset="0"/>
            </a:endParaRPr>
          </a:p>
          <a:p>
            <a:pPr marL="0" indent="0" algn="just">
              <a:buNone/>
            </a:pPr>
            <a:r>
              <a:rPr lang="pt-BR" sz="2000" dirty="0">
                <a:solidFill>
                  <a:schemeClr val="bg1">
                    <a:alpha val="80000"/>
                  </a:schemeClr>
                </a:solidFill>
                <a:latin typeface="Times New Roman" panose="02020603050405020304" pitchFamily="18" charset="0"/>
                <a:ea typeface="Aptos"/>
              </a:rPr>
              <a:t>	Nesse contexto, é essencial compreendermos o verdadeiro significado de </a:t>
            </a:r>
            <a:r>
              <a:rPr lang="pt-BR" sz="2000" b="1" dirty="0">
                <a:solidFill>
                  <a:schemeClr val="bg1">
                    <a:alpha val="80000"/>
                  </a:schemeClr>
                </a:solidFill>
                <a:latin typeface="Times New Roman" panose="02020603050405020304" pitchFamily="18" charset="0"/>
                <a:ea typeface="Aptos"/>
              </a:rPr>
              <a:t>ordem pública</a:t>
            </a:r>
            <a:r>
              <a:rPr lang="pt-BR" sz="2000" dirty="0">
                <a:solidFill>
                  <a:schemeClr val="bg1">
                    <a:alpha val="80000"/>
                  </a:schemeClr>
                </a:solidFill>
                <a:latin typeface="Times New Roman" panose="02020603050405020304" pitchFamily="18" charset="0"/>
                <a:ea typeface="Aptos"/>
              </a:rPr>
              <a:t>, como traz o próprio livro já citado. A manutenção da ordem pública não se resume apenas à segurança ou repressão ao crime como já conhecemos</a:t>
            </a:r>
            <a:endParaRPr lang="pt-BR" sz="2000" dirty="0">
              <a:solidFill>
                <a:schemeClr val="bg1">
                  <a:alpha val="80000"/>
                </a:schemeClr>
              </a:solidFill>
            </a:endParaRPr>
          </a:p>
        </p:txBody>
      </p:sp>
    </p:spTree>
    <p:extLst>
      <p:ext uri="{BB962C8B-B14F-4D97-AF65-F5344CB8AC3E}">
        <p14:creationId xmlns:p14="http://schemas.microsoft.com/office/powerpoint/2010/main" val="25674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6D09588-9668-4D38-8AD4-C27CF2B2D4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0CEF3620-1622-E3E4-931F-76C8B86EAB90}"/>
              </a:ext>
            </a:extLst>
          </p:cNvPr>
          <p:cNvSpPr>
            <a:spLocks noGrp="1"/>
          </p:cNvSpPr>
          <p:nvPr>
            <p:ph idx="1"/>
          </p:nvPr>
        </p:nvSpPr>
        <p:spPr>
          <a:xfrm>
            <a:off x="838199" y="924791"/>
            <a:ext cx="10695710" cy="4532669"/>
          </a:xfrm>
        </p:spPr>
        <p:txBody>
          <a:bodyPr>
            <a:normAutofit/>
          </a:bodyPr>
          <a:lstStyle/>
          <a:p>
            <a:pPr marL="0" indent="0" algn="just">
              <a:spcAft>
                <a:spcPts val="800"/>
              </a:spcAft>
              <a:buNone/>
            </a:pP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A manutenção da ordem pública se divide em </a:t>
            </a:r>
            <a:r>
              <a:rPr lang="pt-BR" sz="2500" b="1" kern="100" dirty="0">
                <a:solidFill>
                  <a:schemeClr val="tx1">
                    <a:alpha val="80000"/>
                  </a:schemeClr>
                </a:solidFill>
                <a:latin typeface="Times New Roman" panose="02020603050405020304" pitchFamily="18" charset="0"/>
                <a:ea typeface="Aptos"/>
                <a:cs typeface="Times New Roman" panose="02020603050405020304" pitchFamily="18" charset="0"/>
              </a:rPr>
              <a:t>três vertentes principais</a:t>
            </a: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a:t>
            </a:r>
            <a:endParaRPr lang="pt-BR" sz="2500" kern="100" dirty="0">
              <a:solidFill>
                <a:schemeClr val="tx1">
                  <a:alpha val="80000"/>
                </a:schemeClr>
              </a:solidFill>
              <a:ea typeface="Aptos"/>
              <a:cs typeface="Times New Roman" panose="02020603050405020304" pitchFamily="18" charset="0"/>
            </a:endParaRPr>
          </a:p>
          <a:p>
            <a:pPr marL="342900" lvl="0" indent="-342900" algn="just">
              <a:spcAft>
                <a:spcPts val="800"/>
              </a:spcAft>
              <a:buFont typeface="+mj-lt"/>
              <a:buAutoNum type="arabicPeriod"/>
              <a:tabLst>
                <a:tab pos="457200" algn="l"/>
              </a:tabLst>
            </a:pPr>
            <a:r>
              <a:rPr lang="pt-BR" sz="2500" b="1" kern="100" dirty="0">
                <a:solidFill>
                  <a:schemeClr val="tx1">
                    <a:alpha val="80000"/>
                  </a:schemeClr>
                </a:solidFill>
                <a:latin typeface="Times New Roman" panose="02020603050405020304" pitchFamily="18" charset="0"/>
                <a:ea typeface="Aptos"/>
                <a:cs typeface="Times New Roman" panose="02020603050405020304" pitchFamily="18" charset="0"/>
              </a:rPr>
              <a:t>Ordem de segurança pública</a:t>
            </a: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 – essa é a mais conhecida, relacionada à prevenção e repressão de crimes e à preservação da integridade física e patrimonial dos cidadãos.</a:t>
            </a:r>
            <a:endParaRPr lang="pt-BR" sz="2500" kern="100" dirty="0">
              <a:solidFill>
                <a:schemeClr val="tx1">
                  <a:alpha val="80000"/>
                </a:schemeClr>
              </a:solidFill>
              <a:ea typeface="Aptos"/>
              <a:cs typeface="Times New Roman" panose="02020603050405020304" pitchFamily="18" charset="0"/>
            </a:endParaRPr>
          </a:p>
          <a:p>
            <a:pPr marL="342900" lvl="0" indent="-342900" algn="just">
              <a:spcAft>
                <a:spcPts val="800"/>
              </a:spcAft>
              <a:buFont typeface="+mj-lt"/>
              <a:buAutoNum type="arabicPeriod"/>
              <a:tabLst>
                <a:tab pos="457200" algn="l"/>
              </a:tabLst>
            </a:pPr>
            <a:r>
              <a:rPr lang="pt-BR" sz="2500" b="1" kern="100" dirty="0">
                <a:solidFill>
                  <a:schemeClr val="tx1">
                    <a:alpha val="80000"/>
                  </a:schemeClr>
                </a:solidFill>
                <a:latin typeface="Times New Roman" panose="02020603050405020304" pitchFamily="18" charset="0"/>
                <a:ea typeface="Aptos"/>
                <a:cs typeface="Times New Roman" panose="02020603050405020304" pitchFamily="18" charset="0"/>
              </a:rPr>
              <a:t>Ordem de bem-estar público</a:t>
            </a: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 – busca preservar a paz social, o sossego, a convivência harmoniosa entre os cidadãos e a qualidade de vida nas comunidades. Perturbações do sossego, aglomerações desordeiras e uso indevido de espaços públicos se enquadram aqui.</a:t>
            </a:r>
            <a:endParaRPr lang="pt-BR" sz="2500" kern="100" dirty="0">
              <a:solidFill>
                <a:schemeClr val="tx1">
                  <a:alpha val="80000"/>
                </a:schemeClr>
              </a:solidFill>
              <a:ea typeface="Aptos"/>
              <a:cs typeface="Times New Roman" panose="02020603050405020304" pitchFamily="18" charset="0"/>
            </a:endParaRPr>
          </a:p>
          <a:p>
            <a:pPr marL="342900" lvl="0" indent="-342900" algn="just">
              <a:spcAft>
                <a:spcPts val="800"/>
              </a:spcAft>
              <a:buFont typeface="+mj-lt"/>
              <a:buAutoNum type="arabicPeriod"/>
              <a:tabLst>
                <a:tab pos="457200" algn="l"/>
              </a:tabLst>
            </a:pPr>
            <a:r>
              <a:rPr lang="pt-BR" sz="2500" b="1" kern="100" dirty="0">
                <a:solidFill>
                  <a:schemeClr val="tx1">
                    <a:alpha val="80000"/>
                  </a:schemeClr>
                </a:solidFill>
                <a:latin typeface="Times New Roman" panose="02020603050405020304" pitchFamily="18" charset="0"/>
                <a:ea typeface="Aptos"/>
                <a:cs typeface="Times New Roman" panose="02020603050405020304" pitchFamily="18" charset="0"/>
              </a:rPr>
              <a:t>Ordem de saúde pública</a:t>
            </a:r>
            <a:r>
              <a:rPr lang="pt-BR" sz="2500" kern="100" dirty="0">
                <a:solidFill>
                  <a:schemeClr val="tx1">
                    <a:alpha val="80000"/>
                  </a:schemeClr>
                </a:solidFill>
                <a:latin typeface="Times New Roman" panose="02020603050405020304" pitchFamily="18" charset="0"/>
                <a:ea typeface="Aptos"/>
                <a:cs typeface="Times New Roman" panose="02020603050405020304" pitchFamily="18" charset="0"/>
              </a:rPr>
              <a:t> – está relacionada à prevenção de riscos sanitários e à garantia de um ambiente limpo e salubre. </a:t>
            </a:r>
            <a:endParaRPr lang="pt-BR" sz="2500" kern="100" dirty="0">
              <a:solidFill>
                <a:schemeClr val="tx1">
                  <a:alpha val="80000"/>
                </a:schemeClr>
              </a:solidFill>
              <a:ea typeface="Aptos"/>
              <a:cs typeface="Times New Roman" panose="02020603050405020304" pitchFamily="18" charset="0"/>
            </a:endParaRPr>
          </a:p>
          <a:p>
            <a:endParaRPr lang="pt-BR" sz="1300" dirty="0">
              <a:solidFill>
                <a:schemeClr val="tx1">
                  <a:alpha val="80000"/>
                </a:schemeClr>
              </a:solidFill>
            </a:endParaRPr>
          </a:p>
        </p:txBody>
      </p:sp>
      <p:grpSp>
        <p:nvGrpSpPr>
          <p:cNvPr id="10" name="Group 9">
            <a:extLst>
              <a:ext uri="{FF2B5EF4-FFF2-40B4-BE49-F238E27FC236}">
                <a16:creationId xmlns:a16="http://schemas.microsoft.com/office/drawing/2014/main" id="{95A28492-272D-4814-AE2C-61575C989EA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6142518"/>
            <a:ext cx="10455568" cy="715482"/>
            <a:chOff x="0" y="6142518"/>
            <a:chExt cx="10455568" cy="715482"/>
          </a:xfrm>
          <a:effectLst>
            <a:outerShdw blurRad="381000" dist="152400" dir="16200000" algn="ctr" rotWithShape="0">
              <a:srgbClr val="000000">
                <a:alpha val="10000"/>
              </a:srgbClr>
            </a:outerShdw>
          </a:effectLst>
        </p:grpSpPr>
        <p:sp>
          <p:nvSpPr>
            <p:cNvPr id="11" name="Freeform: Shape 10">
              <a:extLst>
                <a:ext uri="{FF2B5EF4-FFF2-40B4-BE49-F238E27FC236}">
                  <a16:creationId xmlns:a16="http://schemas.microsoft.com/office/drawing/2014/main" id="{4F778866-9933-4309-8E11-F83DDDBB10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17789" y="6848400"/>
              <a:ext cx="153399" cy="9600"/>
            </a:xfrm>
            <a:custGeom>
              <a:avLst/>
              <a:gdLst>
                <a:gd name="connsiteX0" fmla="*/ 92746 w 153399"/>
                <a:gd name="connsiteY0" fmla="*/ 43 h 9600"/>
                <a:gd name="connsiteX1" fmla="*/ 144918 w 153399"/>
                <a:gd name="connsiteY1" fmla="*/ 6433 h 9600"/>
                <a:gd name="connsiteX2" fmla="*/ 153399 w 153399"/>
                <a:gd name="connsiteY2" fmla="*/ 9600 h 9600"/>
                <a:gd name="connsiteX3" fmla="*/ 0 w 153399"/>
                <a:gd name="connsiteY3" fmla="*/ 9600 h 9600"/>
                <a:gd name="connsiteX4" fmla="*/ 26678 w 153399"/>
                <a:gd name="connsiteY4" fmla="*/ 6286 h 9600"/>
                <a:gd name="connsiteX5" fmla="*/ 92746 w 153399"/>
                <a:gd name="connsiteY5" fmla="*/ 43 h 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9" h="9600">
                  <a:moveTo>
                    <a:pt x="92746" y="43"/>
                  </a:moveTo>
                  <a:cubicBezTo>
                    <a:pt x="111004" y="-358"/>
                    <a:pt x="128295" y="2072"/>
                    <a:pt x="144918" y="6433"/>
                  </a:cubicBezTo>
                  <a:lnTo>
                    <a:pt x="153399" y="9600"/>
                  </a:lnTo>
                  <a:lnTo>
                    <a:pt x="0" y="9600"/>
                  </a:lnTo>
                  <a:lnTo>
                    <a:pt x="26678" y="6286"/>
                  </a:lnTo>
                  <a:cubicBezTo>
                    <a:pt x="48667" y="3255"/>
                    <a:pt x="70647" y="552"/>
                    <a:pt x="92746" y="43"/>
                  </a:cubicBez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2" name="Group 11">
              <a:extLst>
                <a:ext uri="{FF2B5EF4-FFF2-40B4-BE49-F238E27FC236}">
                  <a16:creationId xmlns:a16="http://schemas.microsoft.com/office/drawing/2014/main" id="{6D21D106-ABCB-4A50-84B3-D35C3B2B67B8}"/>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rot="10800000" flipH="1">
              <a:off x="0" y="6142518"/>
              <a:ext cx="10455568" cy="715481"/>
              <a:chOff x="0" y="0"/>
              <a:chExt cx="10455568" cy="715481"/>
            </a:xfrm>
          </p:grpSpPr>
          <p:sp>
            <p:nvSpPr>
              <p:cNvPr id="13" name="Freeform: Shape 12">
                <a:extLst>
                  <a:ext uri="{FF2B5EF4-FFF2-40B4-BE49-F238E27FC236}">
                    <a16:creationId xmlns:a16="http://schemas.microsoft.com/office/drawing/2014/main" id="{65E4ED97-1207-4104-A25F-8791916BF2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2"/>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solidFill>
                <a:schemeClr val="lt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24CB190-EFCD-4B40-9CDD-E3C0EB4B3C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0"/>
                <a:ext cx="10455568" cy="715479"/>
              </a:xfrm>
              <a:custGeom>
                <a:avLst/>
                <a:gdLst>
                  <a:gd name="connsiteX0" fmla="*/ 0 w 10455568"/>
                  <a:gd name="connsiteY0" fmla="*/ 0 h 715479"/>
                  <a:gd name="connsiteX1" fmla="*/ 10455568 w 10455568"/>
                  <a:gd name="connsiteY1" fmla="*/ 0 h 715479"/>
                  <a:gd name="connsiteX2" fmla="*/ 10434629 w 10455568"/>
                  <a:gd name="connsiteY2" fmla="*/ 8947 h 715479"/>
                  <a:gd name="connsiteX3" fmla="*/ 10249341 w 10455568"/>
                  <a:gd name="connsiteY3" fmla="*/ 73146 h 715479"/>
                  <a:gd name="connsiteX4" fmla="*/ 10172148 w 10455568"/>
                  <a:gd name="connsiteY4" fmla="*/ 103170 h 715479"/>
                  <a:gd name="connsiteX5" fmla="*/ 9994576 w 10455568"/>
                  <a:gd name="connsiteY5" fmla="*/ 156647 h 715479"/>
                  <a:gd name="connsiteX6" fmla="*/ 9894474 w 10455568"/>
                  <a:gd name="connsiteY6" fmla="*/ 192604 h 715479"/>
                  <a:gd name="connsiteX7" fmla="*/ 9647603 w 10455568"/>
                  <a:gd name="connsiteY7" fmla="*/ 242354 h 715479"/>
                  <a:gd name="connsiteX8" fmla="*/ 9392533 w 10455568"/>
                  <a:gd name="connsiteY8" fmla="*/ 291498 h 715479"/>
                  <a:gd name="connsiteX9" fmla="*/ 9252019 w 10455568"/>
                  <a:gd name="connsiteY9" fmla="*/ 311564 h 715479"/>
                  <a:gd name="connsiteX10" fmla="*/ 9129899 w 10455568"/>
                  <a:gd name="connsiteY10" fmla="*/ 336497 h 715479"/>
                  <a:gd name="connsiteX11" fmla="*/ 9023312 w 10455568"/>
                  <a:gd name="connsiteY11" fmla="*/ 354253 h 715479"/>
                  <a:gd name="connsiteX12" fmla="*/ 8853949 w 10455568"/>
                  <a:gd name="connsiteY12" fmla="*/ 387064 h 715479"/>
                  <a:gd name="connsiteX13" fmla="*/ 8783278 w 10455568"/>
                  <a:gd name="connsiteY13" fmla="*/ 397418 h 715479"/>
                  <a:gd name="connsiteX14" fmla="*/ 8615640 w 10455568"/>
                  <a:gd name="connsiteY14" fmla="*/ 408552 h 715479"/>
                  <a:gd name="connsiteX15" fmla="*/ 8557154 w 10455568"/>
                  <a:gd name="connsiteY15" fmla="*/ 409627 h 715479"/>
                  <a:gd name="connsiteX16" fmla="*/ 8442474 w 10455568"/>
                  <a:gd name="connsiteY16" fmla="*/ 381318 h 715479"/>
                  <a:gd name="connsiteX17" fmla="*/ 8428959 w 10455568"/>
                  <a:gd name="connsiteY17" fmla="*/ 379618 h 715479"/>
                  <a:gd name="connsiteX18" fmla="*/ 8354329 w 10455568"/>
                  <a:gd name="connsiteY18" fmla="*/ 370428 h 715479"/>
                  <a:gd name="connsiteX19" fmla="*/ 8313705 w 10455568"/>
                  <a:gd name="connsiteY19" fmla="*/ 368535 h 715479"/>
                  <a:gd name="connsiteX20" fmla="*/ 8158571 w 10455568"/>
                  <a:gd name="connsiteY20" fmla="*/ 349396 h 715479"/>
                  <a:gd name="connsiteX21" fmla="*/ 8069467 w 10455568"/>
                  <a:gd name="connsiteY21" fmla="*/ 341485 h 715479"/>
                  <a:gd name="connsiteX22" fmla="*/ 7998265 w 10455568"/>
                  <a:gd name="connsiteY22" fmla="*/ 348379 h 715479"/>
                  <a:gd name="connsiteX23" fmla="*/ 7873167 w 10455568"/>
                  <a:gd name="connsiteY23" fmla="*/ 359529 h 715479"/>
                  <a:gd name="connsiteX24" fmla="*/ 7833600 w 10455568"/>
                  <a:gd name="connsiteY24" fmla="*/ 368926 h 715479"/>
                  <a:gd name="connsiteX25" fmla="*/ 7651338 w 10455568"/>
                  <a:gd name="connsiteY25" fmla="*/ 362121 h 715479"/>
                  <a:gd name="connsiteX26" fmla="*/ 7548003 w 10455568"/>
                  <a:gd name="connsiteY26" fmla="*/ 367710 h 715479"/>
                  <a:gd name="connsiteX27" fmla="*/ 7430093 w 10455568"/>
                  <a:gd name="connsiteY27" fmla="*/ 351855 h 715479"/>
                  <a:gd name="connsiteX28" fmla="*/ 7396245 w 10455568"/>
                  <a:gd name="connsiteY28" fmla="*/ 355328 h 715479"/>
                  <a:gd name="connsiteX29" fmla="*/ 7358394 w 10455568"/>
                  <a:gd name="connsiteY29" fmla="*/ 359950 h 715479"/>
                  <a:gd name="connsiteX30" fmla="*/ 7241933 w 10455568"/>
                  <a:gd name="connsiteY30" fmla="*/ 369637 h 715479"/>
                  <a:gd name="connsiteX31" fmla="*/ 7171767 w 10455568"/>
                  <a:gd name="connsiteY31" fmla="*/ 383160 h 715479"/>
                  <a:gd name="connsiteX32" fmla="*/ 7036569 w 10455568"/>
                  <a:gd name="connsiteY32" fmla="*/ 387132 h 715479"/>
                  <a:gd name="connsiteX33" fmla="*/ 6987200 w 10455568"/>
                  <a:gd name="connsiteY33" fmla="*/ 398073 h 715479"/>
                  <a:gd name="connsiteX34" fmla="*/ 6861115 w 10455568"/>
                  <a:gd name="connsiteY34" fmla="*/ 407542 h 715479"/>
                  <a:gd name="connsiteX35" fmla="*/ 6747718 w 10455568"/>
                  <a:gd name="connsiteY35" fmla="*/ 410900 h 715479"/>
                  <a:gd name="connsiteX36" fmla="*/ 6638839 w 10455568"/>
                  <a:gd name="connsiteY36" fmla="*/ 420654 h 715479"/>
                  <a:gd name="connsiteX37" fmla="*/ 6561486 w 10455568"/>
                  <a:gd name="connsiteY37" fmla="*/ 435540 h 715479"/>
                  <a:gd name="connsiteX38" fmla="*/ 6477200 w 10455568"/>
                  <a:gd name="connsiteY38" fmla="*/ 447113 h 715479"/>
                  <a:gd name="connsiteX39" fmla="*/ 6246111 w 10455568"/>
                  <a:gd name="connsiteY39" fmla="*/ 497537 h 715479"/>
                  <a:gd name="connsiteX40" fmla="*/ 6202328 w 10455568"/>
                  <a:gd name="connsiteY40" fmla="*/ 492074 h 715479"/>
                  <a:gd name="connsiteX41" fmla="*/ 5956458 w 10455568"/>
                  <a:gd name="connsiteY41" fmla="*/ 500965 h 715479"/>
                  <a:gd name="connsiteX42" fmla="*/ 5903139 w 10455568"/>
                  <a:gd name="connsiteY42" fmla="*/ 505186 h 715479"/>
                  <a:gd name="connsiteX43" fmla="*/ 5757547 w 10455568"/>
                  <a:gd name="connsiteY43" fmla="*/ 480730 h 715479"/>
                  <a:gd name="connsiteX44" fmla="*/ 5540270 w 10455568"/>
                  <a:gd name="connsiteY44" fmla="*/ 550023 h 715479"/>
                  <a:gd name="connsiteX45" fmla="*/ 5338128 w 10455568"/>
                  <a:gd name="connsiteY45" fmla="*/ 631974 h 715479"/>
                  <a:gd name="connsiteX46" fmla="*/ 5312622 w 10455568"/>
                  <a:gd name="connsiteY46" fmla="*/ 642454 h 715479"/>
                  <a:gd name="connsiteX47" fmla="*/ 5239393 w 10455568"/>
                  <a:gd name="connsiteY47" fmla="*/ 662307 h 715479"/>
                  <a:gd name="connsiteX48" fmla="*/ 5147821 w 10455568"/>
                  <a:gd name="connsiteY48" fmla="*/ 673791 h 715479"/>
                  <a:gd name="connsiteX49" fmla="*/ 5032111 w 10455568"/>
                  <a:gd name="connsiteY49" fmla="*/ 694497 h 715479"/>
                  <a:gd name="connsiteX50" fmla="*/ 4937648 w 10455568"/>
                  <a:gd name="connsiteY50" fmla="*/ 684913 h 715479"/>
                  <a:gd name="connsiteX51" fmla="*/ 4805529 w 10455568"/>
                  <a:gd name="connsiteY51" fmla="*/ 670032 h 715479"/>
                  <a:gd name="connsiteX52" fmla="*/ 4681029 w 10455568"/>
                  <a:gd name="connsiteY52" fmla="*/ 655792 h 715479"/>
                  <a:gd name="connsiteX53" fmla="*/ 4643990 w 10455568"/>
                  <a:gd name="connsiteY53" fmla="*/ 685120 h 715479"/>
                  <a:gd name="connsiteX54" fmla="*/ 4585542 w 10455568"/>
                  <a:gd name="connsiteY54" fmla="*/ 712411 h 715479"/>
                  <a:gd name="connsiteX55" fmla="*/ 4516947 w 10455568"/>
                  <a:gd name="connsiteY55" fmla="*/ 689117 h 715479"/>
                  <a:gd name="connsiteX56" fmla="*/ 4356995 w 10455568"/>
                  <a:gd name="connsiteY56" fmla="*/ 642048 h 715479"/>
                  <a:gd name="connsiteX57" fmla="*/ 4258219 w 10455568"/>
                  <a:gd name="connsiteY57" fmla="*/ 646156 h 715479"/>
                  <a:gd name="connsiteX58" fmla="*/ 4042233 w 10455568"/>
                  <a:gd name="connsiteY58" fmla="*/ 636117 h 715479"/>
                  <a:gd name="connsiteX59" fmla="*/ 3899777 w 10455568"/>
                  <a:gd name="connsiteY59" fmla="*/ 610576 h 715479"/>
                  <a:gd name="connsiteX60" fmla="*/ 3796441 w 10455568"/>
                  <a:gd name="connsiteY60" fmla="*/ 577707 h 715479"/>
                  <a:gd name="connsiteX61" fmla="*/ 3648774 w 10455568"/>
                  <a:gd name="connsiteY61" fmla="*/ 535623 h 715479"/>
                  <a:gd name="connsiteX62" fmla="*/ 3502227 w 10455568"/>
                  <a:gd name="connsiteY62" fmla="*/ 518518 h 715479"/>
                  <a:gd name="connsiteX63" fmla="*/ 3395228 w 10455568"/>
                  <a:gd name="connsiteY63" fmla="*/ 491723 h 715479"/>
                  <a:gd name="connsiteX64" fmla="*/ 3265757 w 10455568"/>
                  <a:gd name="connsiteY64" fmla="*/ 477242 h 715479"/>
                  <a:gd name="connsiteX65" fmla="*/ 3158404 w 10455568"/>
                  <a:gd name="connsiteY65" fmla="*/ 483689 h 715479"/>
                  <a:gd name="connsiteX66" fmla="*/ 2990483 w 10455568"/>
                  <a:gd name="connsiteY66" fmla="*/ 499212 h 715479"/>
                  <a:gd name="connsiteX67" fmla="*/ 2779802 w 10455568"/>
                  <a:gd name="connsiteY67" fmla="*/ 443069 h 715479"/>
                  <a:gd name="connsiteX68" fmla="*/ 2695508 w 10455568"/>
                  <a:gd name="connsiteY68" fmla="*/ 433082 h 715479"/>
                  <a:gd name="connsiteX69" fmla="*/ 2616713 w 10455568"/>
                  <a:gd name="connsiteY69" fmla="*/ 431172 h 715479"/>
                  <a:gd name="connsiteX70" fmla="*/ 2447364 w 10455568"/>
                  <a:gd name="connsiteY70" fmla="*/ 395810 h 715479"/>
                  <a:gd name="connsiteX71" fmla="*/ 2378751 w 10455568"/>
                  <a:gd name="connsiteY71" fmla="*/ 385044 h 715479"/>
                  <a:gd name="connsiteX72" fmla="*/ 2284230 w 10455568"/>
                  <a:gd name="connsiteY72" fmla="*/ 391782 h 715479"/>
                  <a:gd name="connsiteX73" fmla="*/ 2110801 w 10455568"/>
                  <a:gd name="connsiteY73" fmla="*/ 382042 h 715479"/>
                  <a:gd name="connsiteX74" fmla="*/ 1934854 w 10455568"/>
                  <a:gd name="connsiteY74" fmla="*/ 331108 h 715479"/>
                  <a:gd name="connsiteX75" fmla="*/ 1862479 w 10455568"/>
                  <a:gd name="connsiteY75" fmla="*/ 342158 h 715479"/>
                  <a:gd name="connsiteX76" fmla="*/ 1836283 w 10455568"/>
                  <a:gd name="connsiteY76" fmla="*/ 342488 h 715479"/>
                  <a:gd name="connsiteX77" fmla="*/ 1599327 w 10455568"/>
                  <a:gd name="connsiteY77" fmla="*/ 323970 h 715479"/>
                  <a:gd name="connsiteX78" fmla="*/ 1575578 w 10455568"/>
                  <a:gd name="connsiteY78" fmla="*/ 321802 h 715479"/>
                  <a:gd name="connsiteX79" fmla="*/ 1463288 w 10455568"/>
                  <a:gd name="connsiteY79" fmla="*/ 298576 h 715479"/>
                  <a:gd name="connsiteX80" fmla="*/ 1184165 w 10455568"/>
                  <a:gd name="connsiteY80" fmla="*/ 298373 h 715479"/>
                  <a:gd name="connsiteX81" fmla="*/ 1166899 w 10455568"/>
                  <a:gd name="connsiteY81" fmla="*/ 297220 h 715479"/>
                  <a:gd name="connsiteX82" fmla="*/ 1074855 w 10455568"/>
                  <a:gd name="connsiteY82" fmla="*/ 318934 h 715479"/>
                  <a:gd name="connsiteX83" fmla="*/ 1030232 w 10455568"/>
                  <a:gd name="connsiteY83" fmla="*/ 343829 h 715479"/>
                  <a:gd name="connsiteX84" fmla="*/ 959854 w 10455568"/>
                  <a:gd name="connsiteY84" fmla="*/ 371351 h 715479"/>
                  <a:gd name="connsiteX85" fmla="*/ 887350 w 10455568"/>
                  <a:gd name="connsiteY85" fmla="*/ 384742 h 715479"/>
                  <a:gd name="connsiteX86" fmla="*/ 762349 w 10455568"/>
                  <a:gd name="connsiteY86" fmla="*/ 358882 h 715479"/>
                  <a:gd name="connsiteX87" fmla="*/ 717454 w 10455568"/>
                  <a:gd name="connsiteY87" fmla="*/ 358448 h 715479"/>
                  <a:gd name="connsiteX88" fmla="*/ 616859 w 10455568"/>
                  <a:gd name="connsiteY88" fmla="*/ 348700 h 715479"/>
                  <a:gd name="connsiteX89" fmla="*/ 529939 w 10455568"/>
                  <a:gd name="connsiteY89" fmla="*/ 355789 h 715479"/>
                  <a:gd name="connsiteX90" fmla="*/ 461851 w 10455568"/>
                  <a:gd name="connsiteY90" fmla="*/ 386945 h 715479"/>
                  <a:gd name="connsiteX91" fmla="*/ 360707 w 10455568"/>
                  <a:gd name="connsiteY91" fmla="*/ 399082 h 715479"/>
                  <a:gd name="connsiteX92" fmla="*/ 293863 w 10455568"/>
                  <a:gd name="connsiteY92" fmla="*/ 384410 h 715479"/>
                  <a:gd name="connsiteX93" fmla="*/ 280347 w 10455568"/>
                  <a:gd name="connsiteY93" fmla="*/ 382711 h 715479"/>
                  <a:gd name="connsiteX94" fmla="*/ 108881 w 10455568"/>
                  <a:gd name="connsiteY94" fmla="*/ 393231 h 715479"/>
                  <a:gd name="connsiteX95" fmla="*/ 53435 w 10455568"/>
                  <a:gd name="connsiteY95" fmla="*/ 397222 h 715479"/>
                  <a:gd name="connsiteX96" fmla="*/ 0 w 10455568"/>
                  <a:gd name="connsiteY96" fmla="*/ 409348 h 71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0455568" h="715479">
                    <a:moveTo>
                      <a:pt x="0" y="0"/>
                    </a:moveTo>
                    <a:lnTo>
                      <a:pt x="10455568" y="0"/>
                    </a:lnTo>
                    <a:lnTo>
                      <a:pt x="10434629" y="8947"/>
                    </a:lnTo>
                    <a:cubicBezTo>
                      <a:pt x="10373917" y="32898"/>
                      <a:pt x="10311087" y="51455"/>
                      <a:pt x="10249341" y="73146"/>
                    </a:cubicBezTo>
                    <a:cubicBezTo>
                      <a:pt x="10223176" y="82504"/>
                      <a:pt x="10198388" y="94974"/>
                      <a:pt x="10172148" y="103170"/>
                    </a:cubicBezTo>
                    <a:cubicBezTo>
                      <a:pt x="10113395" y="121743"/>
                      <a:pt x="10053617" y="138053"/>
                      <a:pt x="9994576" y="156647"/>
                    </a:cubicBezTo>
                    <a:cubicBezTo>
                      <a:pt x="9960929" y="167389"/>
                      <a:pt x="9928899" y="184724"/>
                      <a:pt x="9894474" y="192604"/>
                    </a:cubicBezTo>
                    <a:cubicBezTo>
                      <a:pt x="9812718" y="211289"/>
                      <a:pt x="9730121" y="226242"/>
                      <a:pt x="9647603" y="242354"/>
                    </a:cubicBezTo>
                    <a:cubicBezTo>
                      <a:pt x="9562500" y="258935"/>
                      <a:pt x="9477721" y="276078"/>
                      <a:pt x="9392533" y="291498"/>
                    </a:cubicBezTo>
                    <a:cubicBezTo>
                      <a:pt x="9345891" y="299632"/>
                      <a:pt x="9298681" y="303723"/>
                      <a:pt x="9252019" y="311564"/>
                    </a:cubicBezTo>
                    <a:cubicBezTo>
                      <a:pt x="9211115" y="318433"/>
                      <a:pt x="9170740" y="328758"/>
                      <a:pt x="9129899" y="336497"/>
                    </a:cubicBezTo>
                    <a:cubicBezTo>
                      <a:pt x="9094507" y="342987"/>
                      <a:pt x="9058706" y="347759"/>
                      <a:pt x="9023312" y="354253"/>
                    </a:cubicBezTo>
                    <a:cubicBezTo>
                      <a:pt x="8966639" y="364814"/>
                      <a:pt x="8910315" y="376230"/>
                      <a:pt x="8853949" y="387064"/>
                    </a:cubicBezTo>
                    <a:cubicBezTo>
                      <a:pt x="8830350" y="391295"/>
                      <a:pt x="8805902" y="400245"/>
                      <a:pt x="8783278" y="397418"/>
                    </a:cubicBezTo>
                    <a:cubicBezTo>
                      <a:pt x="8726267" y="390232"/>
                      <a:pt x="8671093" y="397198"/>
                      <a:pt x="8615640" y="408552"/>
                    </a:cubicBezTo>
                    <a:cubicBezTo>
                      <a:pt x="8596680" y="412471"/>
                      <a:pt x="8576049" y="413291"/>
                      <a:pt x="8557154" y="409627"/>
                    </a:cubicBezTo>
                    <a:cubicBezTo>
                      <a:pt x="8518491" y="402356"/>
                      <a:pt x="8480716" y="390947"/>
                      <a:pt x="8442474" y="381318"/>
                    </a:cubicBezTo>
                    <a:cubicBezTo>
                      <a:pt x="8438313" y="380145"/>
                      <a:pt x="8433365" y="380189"/>
                      <a:pt x="8428959" y="379618"/>
                    </a:cubicBezTo>
                    <a:cubicBezTo>
                      <a:pt x="8403970" y="376366"/>
                      <a:pt x="8379279" y="373098"/>
                      <a:pt x="8354329" y="370428"/>
                    </a:cubicBezTo>
                    <a:cubicBezTo>
                      <a:pt x="8340833" y="369017"/>
                      <a:pt x="8327184" y="369657"/>
                      <a:pt x="8313705" y="368535"/>
                    </a:cubicBezTo>
                    <a:cubicBezTo>
                      <a:pt x="8261532" y="363935"/>
                      <a:pt x="8205623" y="381441"/>
                      <a:pt x="8158571" y="349396"/>
                    </a:cubicBezTo>
                    <a:cubicBezTo>
                      <a:pt x="8128030" y="328752"/>
                      <a:pt x="8100257" y="335890"/>
                      <a:pt x="8069467" y="341485"/>
                    </a:cubicBezTo>
                    <a:cubicBezTo>
                      <a:pt x="8046153" y="345696"/>
                      <a:pt x="8022024" y="346466"/>
                      <a:pt x="7998265" y="348379"/>
                    </a:cubicBezTo>
                    <a:cubicBezTo>
                      <a:pt x="7956565" y="352093"/>
                      <a:pt x="7914826" y="355232"/>
                      <a:pt x="7873167" y="359529"/>
                    </a:cubicBezTo>
                    <a:cubicBezTo>
                      <a:pt x="7859864" y="361016"/>
                      <a:pt x="7846730" y="369197"/>
                      <a:pt x="7833600" y="368926"/>
                    </a:cubicBezTo>
                    <a:cubicBezTo>
                      <a:pt x="7772906" y="367528"/>
                      <a:pt x="7711993" y="362939"/>
                      <a:pt x="7651338" y="362121"/>
                    </a:cubicBezTo>
                    <a:cubicBezTo>
                      <a:pt x="7616924" y="361556"/>
                      <a:pt x="7582209" y="369456"/>
                      <a:pt x="7548003" y="367710"/>
                    </a:cubicBezTo>
                    <a:cubicBezTo>
                      <a:pt x="7508539" y="365739"/>
                      <a:pt x="7469448" y="356458"/>
                      <a:pt x="7430093" y="351855"/>
                    </a:cubicBezTo>
                    <a:cubicBezTo>
                      <a:pt x="7419227" y="350559"/>
                      <a:pt x="7407516" y="353979"/>
                      <a:pt x="7396245" y="355328"/>
                    </a:cubicBezTo>
                    <a:cubicBezTo>
                      <a:pt x="7383524" y="356781"/>
                      <a:pt x="7371134" y="358791"/>
                      <a:pt x="7358394" y="359950"/>
                    </a:cubicBezTo>
                    <a:cubicBezTo>
                      <a:pt x="7319573" y="363179"/>
                      <a:pt x="7280655" y="364958"/>
                      <a:pt x="7241933" y="369637"/>
                    </a:cubicBezTo>
                    <a:cubicBezTo>
                      <a:pt x="7218235" y="372418"/>
                      <a:pt x="7194108" y="386008"/>
                      <a:pt x="7171767" y="383160"/>
                    </a:cubicBezTo>
                    <a:cubicBezTo>
                      <a:pt x="7126248" y="377813"/>
                      <a:pt x="7082583" y="399728"/>
                      <a:pt x="7036569" y="387132"/>
                    </a:cubicBezTo>
                    <a:cubicBezTo>
                      <a:pt x="7022328" y="383442"/>
                      <a:pt x="7003983" y="396347"/>
                      <a:pt x="6987200" y="398073"/>
                    </a:cubicBezTo>
                    <a:cubicBezTo>
                      <a:pt x="6945251" y="402388"/>
                      <a:pt x="6903183" y="404965"/>
                      <a:pt x="6861115" y="407542"/>
                    </a:cubicBezTo>
                    <a:cubicBezTo>
                      <a:pt x="6823394" y="409822"/>
                      <a:pt x="6784520" y="416550"/>
                      <a:pt x="6747718" y="410900"/>
                    </a:cubicBezTo>
                    <a:cubicBezTo>
                      <a:pt x="6709137" y="404791"/>
                      <a:pt x="6674999" y="408284"/>
                      <a:pt x="6638839" y="420654"/>
                    </a:cubicBezTo>
                    <a:cubicBezTo>
                      <a:pt x="6614066" y="429044"/>
                      <a:pt x="6587444" y="431733"/>
                      <a:pt x="6561486" y="435540"/>
                    </a:cubicBezTo>
                    <a:cubicBezTo>
                      <a:pt x="6533513" y="439778"/>
                      <a:pt x="6502069" y="435804"/>
                      <a:pt x="6477200" y="447113"/>
                    </a:cubicBezTo>
                    <a:cubicBezTo>
                      <a:pt x="6403159" y="480713"/>
                      <a:pt x="6325566" y="492119"/>
                      <a:pt x="6246111" y="497537"/>
                    </a:cubicBezTo>
                    <a:cubicBezTo>
                      <a:pt x="6231608" y="498524"/>
                      <a:pt x="6216540" y="495475"/>
                      <a:pt x="6202328" y="492074"/>
                    </a:cubicBezTo>
                    <a:cubicBezTo>
                      <a:pt x="6119346" y="471508"/>
                      <a:pt x="6038018" y="479381"/>
                      <a:pt x="5956458" y="500965"/>
                    </a:cubicBezTo>
                    <a:cubicBezTo>
                      <a:pt x="5939584" y="505613"/>
                      <a:pt x="5920486" y="507499"/>
                      <a:pt x="5903139" y="505186"/>
                    </a:cubicBezTo>
                    <a:cubicBezTo>
                      <a:pt x="5854306" y="498315"/>
                      <a:pt x="5806470" y="484677"/>
                      <a:pt x="5757547" y="480730"/>
                    </a:cubicBezTo>
                    <a:cubicBezTo>
                      <a:pt x="5676701" y="474297"/>
                      <a:pt x="5610121" y="519038"/>
                      <a:pt x="5540270" y="550023"/>
                    </a:cubicBezTo>
                    <a:cubicBezTo>
                      <a:pt x="5473801" y="579316"/>
                      <a:pt x="5419599" y="638949"/>
                      <a:pt x="5338128" y="631974"/>
                    </a:cubicBezTo>
                    <a:cubicBezTo>
                      <a:pt x="5329931" y="631367"/>
                      <a:pt x="5321476" y="639812"/>
                      <a:pt x="5312622" y="642454"/>
                    </a:cubicBezTo>
                    <a:cubicBezTo>
                      <a:pt x="5288350" y="649647"/>
                      <a:pt x="5264155" y="657994"/>
                      <a:pt x="5239393" y="662307"/>
                    </a:cubicBezTo>
                    <a:cubicBezTo>
                      <a:pt x="5209181" y="667862"/>
                      <a:pt x="5178072" y="668817"/>
                      <a:pt x="5147821" y="673791"/>
                    </a:cubicBezTo>
                    <a:cubicBezTo>
                      <a:pt x="5108908" y="679940"/>
                      <a:pt x="5070972" y="691848"/>
                      <a:pt x="5032111" y="694497"/>
                    </a:cubicBezTo>
                    <a:cubicBezTo>
                      <a:pt x="5000793" y="696632"/>
                      <a:pt x="4969032" y="688019"/>
                      <a:pt x="4937648" y="684913"/>
                    </a:cubicBezTo>
                    <a:cubicBezTo>
                      <a:pt x="4893363" y="680649"/>
                      <a:pt x="4845361" y="685962"/>
                      <a:pt x="4805529" y="670032"/>
                    </a:cubicBezTo>
                    <a:cubicBezTo>
                      <a:pt x="4763006" y="653119"/>
                      <a:pt x="4723244" y="646796"/>
                      <a:pt x="4681029" y="655792"/>
                    </a:cubicBezTo>
                    <a:cubicBezTo>
                      <a:pt x="4666957" y="658791"/>
                      <a:pt x="4649519" y="672217"/>
                      <a:pt x="4643990" y="685120"/>
                    </a:cubicBezTo>
                    <a:cubicBezTo>
                      <a:pt x="4631676" y="713928"/>
                      <a:pt x="4612585" y="720184"/>
                      <a:pt x="4585542" y="712411"/>
                    </a:cubicBezTo>
                    <a:cubicBezTo>
                      <a:pt x="4562077" y="705853"/>
                      <a:pt x="4533672" y="703713"/>
                      <a:pt x="4516947" y="689117"/>
                    </a:cubicBezTo>
                    <a:cubicBezTo>
                      <a:pt x="4469552" y="647774"/>
                      <a:pt x="4412904" y="650180"/>
                      <a:pt x="4356995" y="642048"/>
                    </a:cubicBezTo>
                    <a:cubicBezTo>
                      <a:pt x="4322867" y="637088"/>
                      <a:pt x="4291523" y="638934"/>
                      <a:pt x="4258219" y="646156"/>
                    </a:cubicBezTo>
                    <a:cubicBezTo>
                      <a:pt x="4185895" y="662159"/>
                      <a:pt x="4113776" y="651342"/>
                      <a:pt x="4042233" y="636117"/>
                    </a:cubicBezTo>
                    <a:cubicBezTo>
                      <a:pt x="3994923" y="625941"/>
                      <a:pt x="3946812" y="621063"/>
                      <a:pt x="3899777" y="610576"/>
                    </a:cubicBezTo>
                    <a:cubicBezTo>
                      <a:pt x="3864554" y="602488"/>
                      <a:pt x="3829196" y="592371"/>
                      <a:pt x="3796441" y="577707"/>
                    </a:cubicBezTo>
                    <a:cubicBezTo>
                      <a:pt x="3748937" y="556178"/>
                      <a:pt x="3706395" y="521788"/>
                      <a:pt x="3648774" y="535623"/>
                    </a:cubicBezTo>
                    <a:cubicBezTo>
                      <a:pt x="3598036" y="547820"/>
                      <a:pt x="3550396" y="532716"/>
                      <a:pt x="3502227" y="518518"/>
                    </a:cubicBezTo>
                    <a:cubicBezTo>
                      <a:pt x="3466848" y="508111"/>
                      <a:pt x="3431455" y="497410"/>
                      <a:pt x="3395228" y="491723"/>
                    </a:cubicBezTo>
                    <a:cubicBezTo>
                      <a:pt x="3352235" y="485040"/>
                      <a:pt x="3304663" y="492363"/>
                      <a:pt x="3265757" y="477242"/>
                    </a:cubicBezTo>
                    <a:cubicBezTo>
                      <a:pt x="3225052" y="461369"/>
                      <a:pt x="3193136" y="476075"/>
                      <a:pt x="3158404" y="483689"/>
                    </a:cubicBezTo>
                    <a:cubicBezTo>
                      <a:pt x="3102986" y="495623"/>
                      <a:pt x="3048333" y="514498"/>
                      <a:pt x="2990483" y="499212"/>
                    </a:cubicBezTo>
                    <a:cubicBezTo>
                      <a:pt x="2920173" y="480697"/>
                      <a:pt x="2850324" y="460405"/>
                      <a:pt x="2779802" y="443069"/>
                    </a:cubicBezTo>
                    <a:cubicBezTo>
                      <a:pt x="2752548" y="436477"/>
                      <a:pt x="2723606" y="434954"/>
                      <a:pt x="2695508" y="433082"/>
                    </a:cubicBezTo>
                    <a:cubicBezTo>
                      <a:pt x="2668903" y="431690"/>
                      <a:pt x="2637847" y="441965"/>
                      <a:pt x="2616713" y="431172"/>
                    </a:cubicBezTo>
                    <a:cubicBezTo>
                      <a:pt x="2562378" y="403411"/>
                      <a:pt x="2507687" y="391698"/>
                      <a:pt x="2447364" y="395810"/>
                    </a:cubicBezTo>
                    <a:cubicBezTo>
                      <a:pt x="2424744" y="397352"/>
                      <a:pt x="2401814" y="385802"/>
                      <a:pt x="2378751" y="385044"/>
                    </a:cubicBezTo>
                    <a:cubicBezTo>
                      <a:pt x="2347229" y="384281"/>
                      <a:pt x="2310735" y="378901"/>
                      <a:pt x="2284230" y="391782"/>
                    </a:cubicBezTo>
                    <a:cubicBezTo>
                      <a:pt x="2221919" y="422248"/>
                      <a:pt x="2168532" y="404037"/>
                      <a:pt x="2110801" y="382042"/>
                    </a:cubicBezTo>
                    <a:cubicBezTo>
                      <a:pt x="2053961" y="360279"/>
                      <a:pt x="1994577" y="343935"/>
                      <a:pt x="1934854" y="331108"/>
                    </a:cubicBezTo>
                    <a:cubicBezTo>
                      <a:pt x="1912400" y="326519"/>
                      <a:pt x="1886705" y="338470"/>
                      <a:pt x="1862479" y="342158"/>
                    </a:cubicBezTo>
                    <a:cubicBezTo>
                      <a:pt x="1853818" y="343333"/>
                      <a:pt x="1844309" y="344855"/>
                      <a:pt x="1836283" y="342488"/>
                    </a:cubicBezTo>
                    <a:cubicBezTo>
                      <a:pt x="1758698" y="319808"/>
                      <a:pt x="1680403" y="303878"/>
                      <a:pt x="1599327" y="323970"/>
                    </a:cubicBezTo>
                    <a:cubicBezTo>
                      <a:pt x="1591888" y="325937"/>
                      <a:pt x="1583257" y="323319"/>
                      <a:pt x="1575578" y="321802"/>
                    </a:cubicBezTo>
                    <a:cubicBezTo>
                      <a:pt x="1538035" y="313873"/>
                      <a:pt x="1500950" y="299795"/>
                      <a:pt x="1463288" y="298576"/>
                    </a:cubicBezTo>
                    <a:cubicBezTo>
                      <a:pt x="1370438" y="295582"/>
                      <a:pt x="1277384" y="298137"/>
                      <a:pt x="1184165" y="298373"/>
                    </a:cubicBezTo>
                    <a:cubicBezTo>
                      <a:pt x="1178344" y="298480"/>
                      <a:pt x="1172255" y="298896"/>
                      <a:pt x="1166899" y="297220"/>
                    </a:cubicBezTo>
                    <a:cubicBezTo>
                      <a:pt x="1131827" y="287082"/>
                      <a:pt x="1102238" y="293180"/>
                      <a:pt x="1074855" y="318934"/>
                    </a:cubicBezTo>
                    <a:cubicBezTo>
                      <a:pt x="1062808" y="330244"/>
                      <a:pt x="1045783" y="336940"/>
                      <a:pt x="1030232" y="343829"/>
                    </a:cubicBezTo>
                    <a:cubicBezTo>
                      <a:pt x="1007334" y="354132"/>
                      <a:pt x="983839" y="364180"/>
                      <a:pt x="959854" y="371351"/>
                    </a:cubicBezTo>
                    <a:cubicBezTo>
                      <a:pt x="936141" y="378210"/>
                      <a:pt x="910825" y="387219"/>
                      <a:pt x="887350" y="384742"/>
                    </a:cubicBezTo>
                    <a:cubicBezTo>
                      <a:pt x="845096" y="380339"/>
                      <a:pt x="804258" y="366810"/>
                      <a:pt x="762349" y="358882"/>
                    </a:cubicBezTo>
                    <a:cubicBezTo>
                      <a:pt x="747884" y="356082"/>
                      <a:pt x="732263" y="357732"/>
                      <a:pt x="717454" y="358448"/>
                    </a:cubicBezTo>
                    <a:cubicBezTo>
                      <a:pt x="683463" y="359893"/>
                      <a:pt x="649238" y="370675"/>
                      <a:pt x="616859" y="348700"/>
                    </a:cubicBezTo>
                    <a:cubicBezTo>
                      <a:pt x="586900" y="328019"/>
                      <a:pt x="558641" y="336644"/>
                      <a:pt x="529939" y="355789"/>
                    </a:cubicBezTo>
                    <a:cubicBezTo>
                      <a:pt x="509309" y="369433"/>
                      <a:pt x="485605" y="380664"/>
                      <a:pt x="461851" y="386945"/>
                    </a:cubicBezTo>
                    <a:cubicBezTo>
                      <a:pt x="429225" y="395576"/>
                      <a:pt x="396634" y="400422"/>
                      <a:pt x="360707" y="399082"/>
                    </a:cubicBezTo>
                    <a:cubicBezTo>
                      <a:pt x="335299" y="398193"/>
                      <a:pt x="314629" y="398437"/>
                      <a:pt x="293863" y="384410"/>
                    </a:cubicBezTo>
                    <a:cubicBezTo>
                      <a:pt x="290517" y="382308"/>
                      <a:pt x="284678" y="382122"/>
                      <a:pt x="280347" y="382711"/>
                    </a:cubicBezTo>
                    <a:cubicBezTo>
                      <a:pt x="223554" y="391535"/>
                      <a:pt x="166827" y="392780"/>
                      <a:pt x="108881" y="393231"/>
                    </a:cubicBezTo>
                    <a:cubicBezTo>
                      <a:pt x="90460" y="393322"/>
                      <a:pt x="71882" y="394571"/>
                      <a:pt x="53435" y="397222"/>
                    </a:cubicBezTo>
                    <a:lnTo>
                      <a:pt x="0" y="409348"/>
                    </a:lnTo>
                    <a:close/>
                  </a:path>
                </a:pathLst>
              </a:custGeom>
              <a:blipFill>
                <a:blip r:embed="rId2">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1481952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95B9BA8-1D69-4796-85F5-B6D0BD52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0E26F5C7-3770-F2B4-B451-4A4A9019F8E3}"/>
              </a:ext>
            </a:extLst>
          </p:cNvPr>
          <p:cNvSpPr>
            <a:spLocks noGrp="1"/>
          </p:cNvSpPr>
          <p:nvPr>
            <p:ph idx="1"/>
          </p:nvPr>
        </p:nvSpPr>
        <p:spPr>
          <a:xfrm>
            <a:off x="250371" y="547460"/>
            <a:ext cx="5693229" cy="6005739"/>
          </a:xfrm>
        </p:spPr>
        <p:txBody>
          <a:bodyPr>
            <a:normAutofit fontScale="92500" lnSpcReduction="20000"/>
          </a:bodyPr>
          <a:lstStyle/>
          <a:p>
            <a:pPr marL="0" indent="0" algn="just">
              <a:spcAft>
                <a:spcPts val="800"/>
              </a:spcAft>
              <a:buNone/>
            </a:pPr>
            <a:r>
              <a:rPr lang="pt-BR" sz="1000" kern="100" dirty="0">
                <a:solidFill>
                  <a:schemeClr val="bg1">
                    <a:alpha val="80000"/>
                  </a:schemeClr>
                </a:solidFill>
                <a:latin typeface="Times New Roman" panose="02020603050405020304" pitchFamily="18" charset="0"/>
                <a:ea typeface="Aptos"/>
                <a:cs typeface="Times New Roman" panose="02020603050405020304" pitchFamily="18" charset="0"/>
              </a:rPr>
              <a:t>	</a:t>
            </a: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Essa visão mais ampla da ordem pública reforça que o policial é um </a:t>
            </a:r>
            <a:r>
              <a:rPr lang="pt-BR" sz="2000" b="1" kern="100" dirty="0">
                <a:solidFill>
                  <a:schemeClr val="bg1">
                    <a:alpha val="80000"/>
                  </a:schemeClr>
                </a:solidFill>
                <a:latin typeface="Times New Roman" panose="02020603050405020304" pitchFamily="18" charset="0"/>
                <a:ea typeface="Aptos"/>
                <a:cs typeface="Times New Roman" panose="02020603050405020304" pitchFamily="18" charset="0"/>
              </a:rPr>
              <a:t>agente multidisciplinar</a:t>
            </a: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 que atua também em parceria com diversos órgãos, promovendo saúde, bem-estar e segurança de forma integrada.</a:t>
            </a:r>
          </a:p>
          <a:p>
            <a:pPr marL="0" indent="0" algn="just">
              <a:buNone/>
            </a:pPr>
            <a:r>
              <a:rPr lang="pt-BR" sz="2000" dirty="0">
                <a:solidFill>
                  <a:schemeClr val="bg1">
                    <a:alpha val="80000"/>
                  </a:schemeClr>
                </a:solidFill>
                <a:latin typeface="Times New Roman" panose="02020603050405020304" pitchFamily="18" charset="0"/>
                <a:ea typeface="Aptos"/>
                <a:cs typeface="Times New Roman" panose="02020603050405020304" pitchFamily="18" charset="0"/>
              </a:rPr>
              <a:t>	O presente modelo de policiamento combina o uso da inteligência, a articulação com outros órgãos e o foco em ações que geram resultados. Um exemplo concreto dessa abordagem são as operações realizadas em locais com alto potencial para a ocorrência de violência, como distribuidoras de bebidas, frequentemente associadas a crimes graves, como homicídios, brigas, perturbação do sossego, tráfico de drogas, entre outros.</a:t>
            </a:r>
          </a:p>
          <a:p>
            <a:pPr marL="0" indent="0" algn="just">
              <a:buNone/>
            </a:pPr>
            <a:r>
              <a:rPr lang="pt-BR" sz="2000" dirty="0">
                <a:solidFill>
                  <a:schemeClr val="bg1">
                    <a:alpha val="80000"/>
                  </a:schemeClr>
                </a:solidFill>
                <a:latin typeface="Times New Roman" panose="02020603050405020304" pitchFamily="18" charset="0"/>
                <a:cs typeface="Times New Roman" panose="02020603050405020304" pitchFamily="18" charset="0"/>
              </a:rPr>
              <a:t>	Nestes casos, o trabalho da polícia vai além da simples abordagem a suspeitos daquele local. É feito um mapeamento do ambiente, reunindo dados e relatórios, para então acionar órgãos como a Vigilância Sanitária, Fiscais de Postura, Bombeiros militares e até mesmo a Prefeitura. Com essa força-tarefa, fiscaliza-se a documentação, alvarás, as condições de funcionamento e, quando necessário, realiza-se a interdição do local. Com isso, evita-se que o ambiente continue servindo como polo gerador de violência, evitando retrabalho.</a:t>
            </a:r>
          </a:p>
          <a:p>
            <a:endParaRPr lang="pt-BR" sz="1000" dirty="0">
              <a:solidFill>
                <a:schemeClr val="bg1">
                  <a:alpha val="80000"/>
                </a:schemeClr>
              </a:solidFill>
            </a:endParaRPr>
          </a:p>
        </p:txBody>
      </p:sp>
      <p:pic>
        <p:nvPicPr>
          <p:cNvPr id="4" name="Imagem 3">
            <a:extLst>
              <a:ext uri="{FF2B5EF4-FFF2-40B4-BE49-F238E27FC236}">
                <a16:creationId xmlns:a16="http://schemas.microsoft.com/office/drawing/2014/main" id="{C817C2F8-C90A-C297-D383-4C4147671F0C}"/>
              </a:ext>
            </a:extLst>
          </p:cNvPr>
          <p:cNvPicPr>
            <a:picLocks noChangeAspect="1"/>
          </p:cNvPicPr>
          <p:nvPr/>
        </p:nvPicPr>
        <p:blipFill>
          <a:blip r:embed="rId2"/>
          <a:srcRect r="24398" b="-1"/>
          <a:stretch>
            <a:fillRect/>
          </a:stretch>
        </p:blipFill>
        <p:spPr>
          <a:xfrm>
            <a:off x="6096000" y="841375"/>
            <a:ext cx="5260975" cy="464502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19" name="Group 18">
            <a:extLst>
              <a:ext uri="{FF2B5EF4-FFF2-40B4-BE49-F238E27FC236}">
                <a16:creationId xmlns:a16="http://schemas.microsoft.com/office/drawing/2014/main" id="{23705FF7-CAB4-430F-A07B-AF2245F17F1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20" name="Freeform: Shape 19">
              <a:extLst>
                <a:ext uri="{FF2B5EF4-FFF2-40B4-BE49-F238E27FC236}">
                  <a16:creationId xmlns:a16="http://schemas.microsoft.com/office/drawing/2014/main" id="{6BFFE2ED-DBB9-4090-905D-1939650FC5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E4D1EC16-E672-4366-A091-73675BE548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027337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35FA909-3F24-448C-A8BC-7CF77F62F8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CB957449-B1A6-DEB0-DB53-1F6326D3D1D7}"/>
              </a:ext>
            </a:extLst>
          </p:cNvPr>
          <p:cNvSpPr>
            <a:spLocks noGrp="1"/>
          </p:cNvSpPr>
          <p:nvPr>
            <p:ph idx="1"/>
          </p:nvPr>
        </p:nvSpPr>
        <p:spPr>
          <a:xfrm>
            <a:off x="838200" y="1039091"/>
            <a:ext cx="6612082" cy="4969597"/>
          </a:xfrm>
        </p:spPr>
        <p:txBody>
          <a:bodyPr>
            <a:normAutofit fontScale="92500"/>
          </a:bodyPr>
          <a:lstStyle/>
          <a:p>
            <a:pPr marL="0" indent="0" algn="just">
              <a:spcAft>
                <a:spcPts val="800"/>
              </a:spcAft>
              <a:buNone/>
            </a:pPr>
            <a:r>
              <a:rPr lang="pt-BR" sz="1500" kern="100" dirty="0">
                <a:solidFill>
                  <a:schemeClr val="bg1">
                    <a:alpha val="80000"/>
                  </a:schemeClr>
                </a:solidFill>
                <a:latin typeface="Times New Roman" panose="02020603050405020304" pitchFamily="18" charset="0"/>
                <a:ea typeface="Aptos"/>
                <a:cs typeface="Times New Roman" panose="02020603050405020304" pitchFamily="18" charset="0"/>
              </a:rPr>
              <a:t>	</a:t>
            </a:r>
            <a:r>
              <a:rPr lang="pt-BR" sz="2500" kern="100" dirty="0">
                <a:solidFill>
                  <a:schemeClr val="bg1">
                    <a:alpha val="80000"/>
                  </a:schemeClr>
                </a:solidFill>
                <a:latin typeface="Times New Roman" panose="02020603050405020304" pitchFamily="18" charset="0"/>
                <a:ea typeface="Aptos"/>
                <a:cs typeface="Times New Roman" panose="02020603050405020304" pitchFamily="18" charset="0"/>
              </a:rPr>
              <a:t>Outro exemplo são os chamados </a:t>
            </a:r>
            <a:r>
              <a:rPr lang="pt-BR" sz="2500" b="1" kern="100" dirty="0">
                <a:solidFill>
                  <a:schemeClr val="bg1">
                    <a:alpha val="80000"/>
                  </a:schemeClr>
                </a:solidFill>
                <a:latin typeface="Times New Roman" panose="02020603050405020304" pitchFamily="18" charset="0"/>
                <a:ea typeface="Aptos"/>
                <a:cs typeface="Times New Roman" panose="02020603050405020304" pitchFamily="18" charset="0"/>
              </a:rPr>
              <a:t>"mocós"</a:t>
            </a:r>
            <a:r>
              <a:rPr lang="pt-BR" sz="2500" kern="100" dirty="0">
                <a:solidFill>
                  <a:schemeClr val="bg1">
                    <a:alpha val="80000"/>
                  </a:schemeClr>
                </a:solidFill>
                <a:latin typeface="Times New Roman" panose="02020603050405020304" pitchFamily="18" charset="0"/>
                <a:ea typeface="Aptos"/>
                <a:cs typeface="Times New Roman" panose="02020603050405020304" pitchFamily="18" charset="0"/>
              </a:rPr>
              <a:t>, imóveis abandonados que se tornam ponto de aglomeração de usuários de drogas, moradores de rua e criminosos em potencial. À primeira vista, a existência desses imóveis pode parecer um problema meramente administrativo, alheio à atuação policial. Mas ao identificar estes locais, identificar os proprietários e oficiar os órgãos públicos, como o Ministério Público, Secretaria de Obras e Assistência Social, é possível </a:t>
            </a:r>
            <a:r>
              <a:rPr lang="pt-BR" sz="2500" b="1" kern="100" dirty="0">
                <a:solidFill>
                  <a:schemeClr val="bg1">
                    <a:alpha val="80000"/>
                  </a:schemeClr>
                </a:solidFill>
                <a:latin typeface="Times New Roman" panose="02020603050405020304" pitchFamily="18" charset="0"/>
                <a:ea typeface="Aptos"/>
                <a:cs typeface="Times New Roman" panose="02020603050405020304" pitchFamily="18" charset="0"/>
              </a:rPr>
              <a:t>lacrar, limpar e até demolir esses imóveis</a:t>
            </a:r>
            <a:r>
              <a:rPr lang="pt-BR" sz="2500" kern="100" dirty="0">
                <a:solidFill>
                  <a:schemeClr val="bg1">
                    <a:alpha val="80000"/>
                  </a:schemeClr>
                </a:solidFill>
                <a:latin typeface="Times New Roman" panose="02020603050405020304" pitchFamily="18" charset="0"/>
                <a:ea typeface="Aptos"/>
                <a:cs typeface="Times New Roman" panose="02020603050405020304" pitchFamily="18" charset="0"/>
              </a:rPr>
              <a:t>, acabando com a estrutura que dá suporte à criminalidade naquela região. Não se está apenas retirando os ocupantes, mas eliminando o que os atrai para ali. Assim, ataca-se o ambiente que favorece o crime, cortando-o pela raiz.</a:t>
            </a:r>
            <a:endParaRPr lang="pt-BR" sz="2500" kern="100" dirty="0">
              <a:solidFill>
                <a:schemeClr val="bg1">
                  <a:alpha val="80000"/>
                </a:schemeClr>
              </a:solidFill>
              <a:latin typeface="Aptos"/>
              <a:ea typeface="Aptos"/>
              <a:cs typeface="Times New Roman" panose="02020603050405020304" pitchFamily="18" charset="0"/>
            </a:endParaRPr>
          </a:p>
        </p:txBody>
      </p:sp>
      <p:pic>
        <p:nvPicPr>
          <p:cNvPr id="4" name="Imagem 3">
            <a:extLst>
              <a:ext uri="{FF2B5EF4-FFF2-40B4-BE49-F238E27FC236}">
                <a16:creationId xmlns:a16="http://schemas.microsoft.com/office/drawing/2014/main" id="{EDE028B6-DB4A-0E01-4D86-E0BBC4AD6FB9}"/>
              </a:ext>
            </a:extLst>
          </p:cNvPr>
          <p:cNvPicPr>
            <a:picLocks noChangeAspect="1"/>
          </p:cNvPicPr>
          <p:nvPr/>
        </p:nvPicPr>
        <p:blipFill>
          <a:blip r:embed="rId2"/>
          <a:srcRect l="43180" r="12593" b="-2"/>
          <a:stretch>
            <a:fillRect/>
          </a:stretch>
        </p:blipFill>
        <p:spPr>
          <a:xfrm>
            <a:off x="7668829" y="-1"/>
            <a:ext cx="4543953" cy="6858002"/>
          </a:xfrm>
          <a:custGeom>
            <a:avLst/>
            <a:gdLst/>
            <a:ahLst/>
            <a:cxnLst/>
            <a:rect l="l" t="t" r="r" b="b"/>
            <a:pathLst>
              <a:path w="4543953" h="6858002">
                <a:moveTo>
                  <a:pt x="248638" y="6438981"/>
                </a:moveTo>
                <a:cubicBezTo>
                  <a:pt x="258140" y="6444077"/>
                  <a:pt x="265617" y="6451650"/>
                  <a:pt x="268569" y="6463841"/>
                </a:cubicBezTo>
                <a:lnTo>
                  <a:pt x="268572" y="6463849"/>
                </a:lnTo>
                <a:lnTo>
                  <a:pt x="279556" y="6508052"/>
                </a:lnTo>
                <a:lnTo>
                  <a:pt x="282367" y="6513012"/>
                </a:lnTo>
                <a:lnTo>
                  <a:pt x="284834" y="6521804"/>
                </a:lnTo>
                <a:lnTo>
                  <a:pt x="301172" y="6546195"/>
                </a:lnTo>
                <a:lnTo>
                  <a:pt x="301172" y="6546194"/>
                </a:lnTo>
                <a:lnTo>
                  <a:pt x="282367" y="6513012"/>
                </a:lnTo>
                <a:lnTo>
                  <a:pt x="268572" y="6463849"/>
                </a:lnTo>
                <a:lnTo>
                  <a:pt x="268569" y="6463840"/>
                </a:lnTo>
                <a:close/>
                <a:moveTo>
                  <a:pt x="332842" y="2836172"/>
                </a:moveTo>
                <a:lnTo>
                  <a:pt x="332842" y="2836173"/>
                </a:lnTo>
                <a:cubicBezTo>
                  <a:pt x="336914" y="2839983"/>
                  <a:pt x="340200" y="2844317"/>
                  <a:pt x="341533" y="2848794"/>
                </a:cubicBezTo>
                <a:cubicBezTo>
                  <a:pt x="348200" y="2870416"/>
                  <a:pt x="356392" y="2892181"/>
                  <a:pt x="361441" y="2914328"/>
                </a:cubicBezTo>
                <a:lnTo>
                  <a:pt x="366072" y="2947863"/>
                </a:lnTo>
                <a:lnTo>
                  <a:pt x="362488" y="2982148"/>
                </a:lnTo>
                <a:cubicBezTo>
                  <a:pt x="354392" y="3014153"/>
                  <a:pt x="350582" y="3045777"/>
                  <a:pt x="350796" y="3077401"/>
                </a:cubicBezTo>
                <a:lnTo>
                  <a:pt x="350796" y="3077402"/>
                </a:lnTo>
                <a:lnTo>
                  <a:pt x="350796" y="3077402"/>
                </a:lnTo>
                <a:cubicBezTo>
                  <a:pt x="351010" y="3109026"/>
                  <a:pt x="355249" y="3140650"/>
                  <a:pt x="363250" y="3172655"/>
                </a:cubicBezTo>
                <a:cubicBezTo>
                  <a:pt x="389159" y="3276481"/>
                  <a:pt x="416591" y="3380306"/>
                  <a:pt x="410877" y="3489468"/>
                </a:cubicBezTo>
                <a:cubicBezTo>
                  <a:pt x="409925" y="3507564"/>
                  <a:pt x="421546" y="3529091"/>
                  <a:pt x="432976" y="3544714"/>
                </a:cubicBezTo>
                <a:cubicBezTo>
                  <a:pt x="438406" y="3552191"/>
                  <a:pt x="442585" y="3557716"/>
                  <a:pt x="445520" y="3562321"/>
                </a:cubicBezTo>
                <a:lnTo>
                  <a:pt x="450598" y="3574408"/>
                </a:lnTo>
                <a:lnTo>
                  <a:pt x="448246" y="3587174"/>
                </a:lnTo>
                <a:cubicBezTo>
                  <a:pt x="446228" y="3592232"/>
                  <a:pt x="442978" y="3598435"/>
                  <a:pt x="438500" y="3606817"/>
                </a:cubicBezTo>
                <a:cubicBezTo>
                  <a:pt x="434118" y="3614819"/>
                  <a:pt x="431452" y="3624725"/>
                  <a:pt x="424974" y="3630632"/>
                </a:cubicBezTo>
                <a:cubicBezTo>
                  <a:pt x="408496" y="3645682"/>
                  <a:pt x="402257" y="3662494"/>
                  <a:pt x="400733" y="3680163"/>
                </a:cubicBezTo>
                <a:lnTo>
                  <a:pt x="400733" y="3680164"/>
                </a:lnTo>
                <a:lnTo>
                  <a:pt x="400733" y="3680164"/>
                </a:lnTo>
                <a:lnTo>
                  <a:pt x="404781" y="3734838"/>
                </a:lnTo>
                <a:lnTo>
                  <a:pt x="404399" y="3754652"/>
                </a:lnTo>
                <a:cubicBezTo>
                  <a:pt x="398399" y="3767130"/>
                  <a:pt x="396447" y="3778655"/>
                  <a:pt x="398042" y="3789776"/>
                </a:cubicBezTo>
                <a:lnTo>
                  <a:pt x="398042" y="3789776"/>
                </a:lnTo>
                <a:lnTo>
                  <a:pt x="398042" y="3789777"/>
                </a:lnTo>
                <a:cubicBezTo>
                  <a:pt x="399638" y="3800897"/>
                  <a:pt x="404781" y="3811614"/>
                  <a:pt x="412973" y="3822473"/>
                </a:cubicBezTo>
                <a:lnTo>
                  <a:pt x="427308" y="3852620"/>
                </a:lnTo>
                <a:lnTo>
                  <a:pt x="426528" y="3868764"/>
                </a:lnTo>
                <a:cubicBezTo>
                  <a:pt x="425070" y="3874229"/>
                  <a:pt x="422307" y="3879766"/>
                  <a:pt x="417925" y="3885338"/>
                </a:cubicBezTo>
                <a:cubicBezTo>
                  <a:pt x="398494" y="3910104"/>
                  <a:pt x="388302" y="3935727"/>
                  <a:pt x="386040" y="3962159"/>
                </a:cubicBezTo>
                <a:lnTo>
                  <a:pt x="386040" y="3962160"/>
                </a:lnTo>
                <a:lnTo>
                  <a:pt x="386040" y="3962160"/>
                </a:lnTo>
                <a:cubicBezTo>
                  <a:pt x="383778" y="3988593"/>
                  <a:pt x="389446" y="4015835"/>
                  <a:pt x="401733" y="4043840"/>
                </a:cubicBezTo>
                <a:lnTo>
                  <a:pt x="416855" y="4103826"/>
                </a:lnTo>
                <a:lnTo>
                  <a:pt x="414887" y="4134256"/>
                </a:lnTo>
                <a:cubicBezTo>
                  <a:pt x="413045" y="4144498"/>
                  <a:pt x="409973" y="4154857"/>
                  <a:pt x="405543" y="4165383"/>
                </a:cubicBezTo>
                <a:cubicBezTo>
                  <a:pt x="402114" y="4173480"/>
                  <a:pt x="401543" y="4182767"/>
                  <a:pt x="401638" y="4192387"/>
                </a:cubicBezTo>
                <a:lnTo>
                  <a:pt x="401638" y="4192388"/>
                </a:lnTo>
                <a:lnTo>
                  <a:pt x="401638" y="4192388"/>
                </a:lnTo>
                <a:lnTo>
                  <a:pt x="401733" y="4221391"/>
                </a:lnTo>
                <a:lnTo>
                  <a:pt x="396017" y="4253014"/>
                </a:lnTo>
                <a:cubicBezTo>
                  <a:pt x="383824" y="4277401"/>
                  <a:pt x="368204" y="4300070"/>
                  <a:pt x="356201" y="4324645"/>
                </a:cubicBezTo>
                <a:cubicBezTo>
                  <a:pt x="350487" y="4336457"/>
                  <a:pt x="347439" y="4350554"/>
                  <a:pt x="347247" y="4363890"/>
                </a:cubicBezTo>
                <a:lnTo>
                  <a:pt x="347247" y="4363891"/>
                </a:lnTo>
                <a:lnTo>
                  <a:pt x="347247" y="4363891"/>
                </a:lnTo>
                <a:cubicBezTo>
                  <a:pt x="346295" y="4403326"/>
                  <a:pt x="346295" y="4442762"/>
                  <a:pt x="348009" y="4482005"/>
                </a:cubicBezTo>
                <a:cubicBezTo>
                  <a:pt x="350677" y="4546777"/>
                  <a:pt x="351249" y="4612501"/>
                  <a:pt x="408019" y="4659175"/>
                </a:cubicBezTo>
                <a:cubicBezTo>
                  <a:pt x="412591" y="4662987"/>
                  <a:pt x="415259" y="4671177"/>
                  <a:pt x="416021" y="4677656"/>
                </a:cubicBezTo>
                <a:cubicBezTo>
                  <a:pt x="419640" y="4707565"/>
                  <a:pt x="420022" y="4738236"/>
                  <a:pt x="425928" y="4767765"/>
                </a:cubicBezTo>
                <a:lnTo>
                  <a:pt x="427237" y="4800483"/>
                </a:lnTo>
                <a:lnTo>
                  <a:pt x="412401" y="4828916"/>
                </a:lnTo>
                <a:cubicBezTo>
                  <a:pt x="395828" y="4846490"/>
                  <a:pt x="384397" y="4866958"/>
                  <a:pt x="382691" y="4889275"/>
                </a:cubicBezTo>
                <a:lnTo>
                  <a:pt x="382691" y="4889275"/>
                </a:lnTo>
                <a:lnTo>
                  <a:pt x="382691" y="4889276"/>
                </a:lnTo>
                <a:cubicBezTo>
                  <a:pt x="382122" y="4896714"/>
                  <a:pt x="382634" y="4904358"/>
                  <a:pt x="384396" y="4912169"/>
                </a:cubicBezTo>
                <a:lnTo>
                  <a:pt x="385799" y="4933805"/>
                </a:lnTo>
                <a:lnTo>
                  <a:pt x="381039" y="4952673"/>
                </a:lnTo>
                <a:cubicBezTo>
                  <a:pt x="376253" y="4964604"/>
                  <a:pt x="368680" y="4975511"/>
                  <a:pt x="360964" y="4987037"/>
                </a:cubicBezTo>
                <a:cubicBezTo>
                  <a:pt x="349725" y="5003801"/>
                  <a:pt x="335627" y="5022852"/>
                  <a:pt x="334485" y="5041521"/>
                </a:cubicBezTo>
                <a:cubicBezTo>
                  <a:pt x="332628" y="5073241"/>
                  <a:pt x="310088" y="5101639"/>
                  <a:pt x="308337" y="5133224"/>
                </a:cubicBezTo>
                <a:lnTo>
                  <a:pt x="308337" y="5133225"/>
                </a:lnTo>
                <a:lnTo>
                  <a:pt x="308337" y="5133225"/>
                </a:lnTo>
                <a:lnTo>
                  <a:pt x="315052" y="5166114"/>
                </a:lnTo>
                <a:lnTo>
                  <a:pt x="314362" y="5172090"/>
                </a:lnTo>
                <a:cubicBezTo>
                  <a:pt x="313481" y="5174400"/>
                  <a:pt x="312290" y="5176876"/>
                  <a:pt x="311814" y="5179067"/>
                </a:cubicBezTo>
                <a:lnTo>
                  <a:pt x="311814" y="5179068"/>
                </a:lnTo>
                <a:lnTo>
                  <a:pt x="311814" y="5179068"/>
                </a:lnTo>
                <a:cubicBezTo>
                  <a:pt x="304574" y="5214122"/>
                  <a:pt x="311624" y="5247079"/>
                  <a:pt x="335437" y="5272797"/>
                </a:cubicBezTo>
                <a:cubicBezTo>
                  <a:pt x="350964" y="5289657"/>
                  <a:pt x="359489" y="5307422"/>
                  <a:pt x="362870" y="5326163"/>
                </a:cubicBezTo>
                <a:lnTo>
                  <a:pt x="364317" y="5355014"/>
                </a:lnTo>
                <a:lnTo>
                  <a:pt x="359440" y="5385384"/>
                </a:lnTo>
                <a:cubicBezTo>
                  <a:pt x="356201" y="5398721"/>
                  <a:pt x="353915" y="5412057"/>
                  <a:pt x="351249" y="5425582"/>
                </a:cubicBezTo>
                <a:cubicBezTo>
                  <a:pt x="347439" y="5443870"/>
                  <a:pt x="343437" y="5462351"/>
                  <a:pt x="339627" y="5480637"/>
                </a:cubicBezTo>
                <a:cubicBezTo>
                  <a:pt x="337722" y="5489497"/>
                  <a:pt x="335151" y="5498832"/>
                  <a:pt x="335103" y="5507667"/>
                </a:cubicBezTo>
                <a:lnTo>
                  <a:pt x="335103" y="5507668"/>
                </a:lnTo>
                <a:lnTo>
                  <a:pt x="335103" y="5507668"/>
                </a:lnTo>
                <a:cubicBezTo>
                  <a:pt x="335056" y="5516503"/>
                  <a:pt x="337532" y="5524837"/>
                  <a:pt x="345723" y="5531694"/>
                </a:cubicBezTo>
                <a:lnTo>
                  <a:pt x="355869" y="5547578"/>
                </a:lnTo>
                <a:lnTo>
                  <a:pt x="346295" y="5562746"/>
                </a:lnTo>
                <a:cubicBezTo>
                  <a:pt x="303622" y="5600467"/>
                  <a:pt x="276951" y="5646189"/>
                  <a:pt x="275047" y="5704483"/>
                </a:cubicBezTo>
                <a:cubicBezTo>
                  <a:pt x="274665" y="5716485"/>
                  <a:pt x="271999" y="5728678"/>
                  <a:pt x="269141" y="5740488"/>
                </a:cubicBezTo>
                <a:cubicBezTo>
                  <a:pt x="267426" y="5747728"/>
                  <a:pt x="265520" y="5756493"/>
                  <a:pt x="260376" y="5760873"/>
                </a:cubicBezTo>
                <a:cubicBezTo>
                  <a:pt x="221133" y="5794974"/>
                  <a:pt x="193890" y="5837457"/>
                  <a:pt x="171981" y="5883751"/>
                </a:cubicBezTo>
                <a:cubicBezTo>
                  <a:pt x="164171" y="5900323"/>
                  <a:pt x="156361" y="5918042"/>
                  <a:pt x="154075" y="5935949"/>
                </a:cubicBezTo>
                <a:lnTo>
                  <a:pt x="154075" y="5935950"/>
                </a:lnTo>
                <a:lnTo>
                  <a:pt x="154075" y="5935950"/>
                </a:lnTo>
                <a:cubicBezTo>
                  <a:pt x="151789" y="5954618"/>
                  <a:pt x="155599" y="5974241"/>
                  <a:pt x="157695" y="5993292"/>
                </a:cubicBezTo>
                <a:cubicBezTo>
                  <a:pt x="158837" y="6004532"/>
                  <a:pt x="158647" y="6017486"/>
                  <a:pt x="164171" y="6026441"/>
                </a:cubicBezTo>
                <a:cubicBezTo>
                  <a:pt x="181508" y="6054826"/>
                  <a:pt x="200176" y="6082259"/>
                  <a:pt x="220371" y="6108739"/>
                </a:cubicBezTo>
                <a:lnTo>
                  <a:pt x="234064" y="6133315"/>
                </a:lnTo>
                <a:lnTo>
                  <a:pt x="230364" y="6143190"/>
                </a:lnTo>
                <a:cubicBezTo>
                  <a:pt x="227813" y="6146732"/>
                  <a:pt x="223895" y="6150697"/>
                  <a:pt x="218465" y="6155602"/>
                </a:cubicBezTo>
                <a:cubicBezTo>
                  <a:pt x="196176" y="6175797"/>
                  <a:pt x="184556" y="6200944"/>
                  <a:pt x="179794" y="6228756"/>
                </a:cubicBezTo>
                <a:cubicBezTo>
                  <a:pt x="172363" y="6272764"/>
                  <a:pt x="166077" y="6317151"/>
                  <a:pt x="162457" y="6361539"/>
                </a:cubicBezTo>
                <a:lnTo>
                  <a:pt x="162457" y="6361540"/>
                </a:lnTo>
                <a:lnTo>
                  <a:pt x="162457" y="6361540"/>
                </a:lnTo>
                <a:lnTo>
                  <a:pt x="162684" y="6365557"/>
                </a:lnTo>
                <a:lnTo>
                  <a:pt x="163946" y="6387910"/>
                </a:lnTo>
                <a:lnTo>
                  <a:pt x="166047" y="6392243"/>
                </a:lnTo>
                <a:lnTo>
                  <a:pt x="173364" y="6407333"/>
                </a:lnTo>
                <a:lnTo>
                  <a:pt x="173364" y="6407332"/>
                </a:lnTo>
                <a:lnTo>
                  <a:pt x="166047" y="6392243"/>
                </a:lnTo>
                <a:lnTo>
                  <a:pt x="163946" y="6387910"/>
                </a:lnTo>
                <a:lnTo>
                  <a:pt x="162684" y="6365557"/>
                </a:lnTo>
                <a:lnTo>
                  <a:pt x="162457" y="6361540"/>
                </a:lnTo>
                <a:lnTo>
                  <a:pt x="179794" y="6228757"/>
                </a:lnTo>
                <a:cubicBezTo>
                  <a:pt x="184556" y="6200945"/>
                  <a:pt x="196176" y="6175798"/>
                  <a:pt x="218465" y="6155603"/>
                </a:cubicBezTo>
                <a:cubicBezTo>
                  <a:pt x="229325" y="6145793"/>
                  <a:pt x="234135" y="6139745"/>
                  <a:pt x="234064" y="6133315"/>
                </a:cubicBezTo>
                <a:lnTo>
                  <a:pt x="234064" y="6133315"/>
                </a:lnTo>
                <a:lnTo>
                  <a:pt x="234064" y="6133314"/>
                </a:lnTo>
                <a:cubicBezTo>
                  <a:pt x="233993" y="6126884"/>
                  <a:pt x="229039" y="6120074"/>
                  <a:pt x="220371" y="6108738"/>
                </a:cubicBezTo>
                <a:cubicBezTo>
                  <a:pt x="200176" y="6082258"/>
                  <a:pt x="181508" y="6054825"/>
                  <a:pt x="164171" y="6026440"/>
                </a:cubicBezTo>
                <a:cubicBezTo>
                  <a:pt x="158647" y="6017485"/>
                  <a:pt x="158837" y="6004531"/>
                  <a:pt x="157695" y="5993291"/>
                </a:cubicBezTo>
                <a:cubicBezTo>
                  <a:pt x="156647" y="5983766"/>
                  <a:pt x="155171" y="5974097"/>
                  <a:pt x="154242" y="5964477"/>
                </a:cubicBezTo>
                <a:lnTo>
                  <a:pt x="154075" y="5935950"/>
                </a:lnTo>
                <a:lnTo>
                  <a:pt x="160957" y="5909351"/>
                </a:lnTo>
                <a:cubicBezTo>
                  <a:pt x="164171" y="5900611"/>
                  <a:pt x="168076" y="5892038"/>
                  <a:pt x="171981" y="5883752"/>
                </a:cubicBezTo>
                <a:cubicBezTo>
                  <a:pt x="193890" y="5837458"/>
                  <a:pt x="221133" y="5794975"/>
                  <a:pt x="260376" y="5760874"/>
                </a:cubicBezTo>
                <a:cubicBezTo>
                  <a:pt x="265520" y="5756494"/>
                  <a:pt x="267426" y="5747729"/>
                  <a:pt x="269141" y="5740489"/>
                </a:cubicBezTo>
                <a:cubicBezTo>
                  <a:pt x="271999" y="5728679"/>
                  <a:pt x="274665" y="5716486"/>
                  <a:pt x="275047" y="5704484"/>
                </a:cubicBezTo>
                <a:cubicBezTo>
                  <a:pt x="276951" y="5646190"/>
                  <a:pt x="303622" y="5600468"/>
                  <a:pt x="346295" y="5562747"/>
                </a:cubicBezTo>
                <a:cubicBezTo>
                  <a:pt x="352392" y="5557318"/>
                  <a:pt x="355774" y="5552508"/>
                  <a:pt x="355869" y="5547579"/>
                </a:cubicBezTo>
                <a:lnTo>
                  <a:pt x="355869" y="5547578"/>
                </a:lnTo>
                <a:lnTo>
                  <a:pt x="355869" y="5547578"/>
                </a:lnTo>
                <a:cubicBezTo>
                  <a:pt x="355964" y="5542649"/>
                  <a:pt x="352773" y="5537600"/>
                  <a:pt x="345723" y="5531693"/>
                </a:cubicBezTo>
                <a:cubicBezTo>
                  <a:pt x="341628" y="5528265"/>
                  <a:pt x="338961" y="5524467"/>
                  <a:pt x="337324" y="5520422"/>
                </a:cubicBezTo>
                <a:lnTo>
                  <a:pt x="335103" y="5507668"/>
                </a:lnTo>
                <a:lnTo>
                  <a:pt x="339627" y="5480638"/>
                </a:lnTo>
                <a:cubicBezTo>
                  <a:pt x="343437" y="5462352"/>
                  <a:pt x="347439" y="5443871"/>
                  <a:pt x="351249" y="5425583"/>
                </a:cubicBezTo>
                <a:cubicBezTo>
                  <a:pt x="353915" y="5412058"/>
                  <a:pt x="356201" y="5398722"/>
                  <a:pt x="359440" y="5385385"/>
                </a:cubicBezTo>
                <a:cubicBezTo>
                  <a:pt x="361965" y="5375003"/>
                  <a:pt x="363668" y="5364883"/>
                  <a:pt x="364317" y="5355015"/>
                </a:cubicBezTo>
                <a:lnTo>
                  <a:pt x="364317" y="5355014"/>
                </a:lnTo>
                <a:lnTo>
                  <a:pt x="364317" y="5355014"/>
                </a:lnTo>
                <a:cubicBezTo>
                  <a:pt x="366264" y="5325412"/>
                  <a:pt x="358727" y="5298086"/>
                  <a:pt x="335437" y="5272796"/>
                </a:cubicBezTo>
                <a:cubicBezTo>
                  <a:pt x="323531" y="5259937"/>
                  <a:pt x="315815" y="5245269"/>
                  <a:pt x="311981" y="5229433"/>
                </a:cubicBezTo>
                <a:lnTo>
                  <a:pt x="311814" y="5179068"/>
                </a:lnTo>
                <a:lnTo>
                  <a:pt x="314362" y="5172091"/>
                </a:lnTo>
                <a:cubicBezTo>
                  <a:pt x="315243" y="5169781"/>
                  <a:pt x="315814" y="5167638"/>
                  <a:pt x="315052" y="5166114"/>
                </a:cubicBezTo>
                <a:lnTo>
                  <a:pt x="315052" y="5166114"/>
                </a:lnTo>
                <a:lnTo>
                  <a:pt x="315052" y="5166113"/>
                </a:lnTo>
                <a:lnTo>
                  <a:pt x="308337" y="5133225"/>
                </a:lnTo>
                <a:lnTo>
                  <a:pt x="315482" y="5102461"/>
                </a:lnTo>
                <a:cubicBezTo>
                  <a:pt x="322817" y="5082339"/>
                  <a:pt x="333247" y="5062669"/>
                  <a:pt x="334485" y="5041522"/>
                </a:cubicBezTo>
                <a:cubicBezTo>
                  <a:pt x="335627" y="5022853"/>
                  <a:pt x="349725" y="5003802"/>
                  <a:pt x="360964" y="4987038"/>
                </a:cubicBezTo>
                <a:cubicBezTo>
                  <a:pt x="372538" y="4969748"/>
                  <a:pt x="383790" y="4953853"/>
                  <a:pt x="385799" y="4933805"/>
                </a:cubicBezTo>
                <a:lnTo>
                  <a:pt x="385799" y="4933805"/>
                </a:lnTo>
                <a:lnTo>
                  <a:pt x="385799" y="4933805"/>
                </a:lnTo>
                <a:cubicBezTo>
                  <a:pt x="386468" y="4927122"/>
                  <a:pt x="386111" y="4919979"/>
                  <a:pt x="384396" y="4912168"/>
                </a:cubicBezTo>
                <a:lnTo>
                  <a:pt x="382691" y="4889275"/>
                </a:lnTo>
                <a:lnTo>
                  <a:pt x="387469" y="4867614"/>
                </a:lnTo>
                <a:cubicBezTo>
                  <a:pt x="392589" y="4853636"/>
                  <a:pt x="401352" y="4840633"/>
                  <a:pt x="412401" y="4828917"/>
                </a:cubicBezTo>
                <a:cubicBezTo>
                  <a:pt x="420784" y="4819964"/>
                  <a:pt x="425356" y="4810581"/>
                  <a:pt x="427237" y="4800484"/>
                </a:cubicBezTo>
                <a:lnTo>
                  <a:pt x="427237" y="4800483"/>
                </a:lnTo>
                <a:lnTo>
                  <a:pt x="427237" y="4800483"/>
                </a:lnTo>
                <a:cubicBezTo>
                  <a:pt x="429119" y="4790386"/>
                  <a:pt x="428309" y="4779575"/>
                  <a:pt x="425928" y="4767764"/>
                </a:cubicBezTo>
                <a:cubicBezTo>
                  <a:pt x="420022" y="4738235"/>
                  <a:pt x="419640" y="4707564"/>
                  <a:pt x="416021" y="4677655"/>
                </a:cubicBezTo>
                <a:cubicBezTo>
                  <a:pt x="415259" y="4671176"/>
                  <a:pt x="412591" y="4662986"/>
                  <a:pt x="408019" y="4659174"/>
                </a:cubicBezTo>
                <a:cubicBezTo>
                  <a:pt x="351249" y="4612500"/>
                  <a:pt x="350677" y="4546776"/>
                  <a:pt x="348009" y="4482004"/>
                </a:cubicBezTo>
                <a:lnTo>
                  <a:pt x="347247" y="4363891"/>
                </a:lnTo>
                <a:lnTo>
                  <a:pt x="356201" y="4324646"/>
                </a:lnTo>
                <a:cubicBezTo>
                  <a:pt x="368204" y="4300071"/>
                  <a:pt x="383824" y="4277402"/>
                  <a:pt x="396017" y="4253015"/>
                </a:cubicBezTo>
                <a:cubicBezTo>
                  <a:pt x="400781" y="4243873"/>
                  <a:pt x="400971" y="4232061"/>
                  <a:pt x="401733" y="4221392"/>
                </a:cubicBezTo>
                <a:lnTo>
                  <a:pt x="401733" y="4221391"/>
                </a:lnTo>
                <a:lnTo>
                  <a:pt x="401733" y="4221391"/>
                </a:lnTo>
                <a:lnTo>
                  <a:pt x="401638" y="4192388"/>
                </a:lnTo>
                <a:lnTo>
                  <a:pt x="405543" y="4165384"/>
                </a:lnTo>
                <a:cubicBezTo>
                  <a:pt x="414402" y="4144333"/>
                  <a:pt x="417831" y="4123948"/>
                  <a:pt x="416855" y="4103826"/>
                </a:cubicBezTo>
                <a:lnTo>
                  <a:pt x="416855" y="4103826"/>
                </a:lnTo>
                <a:lnTo>
                  <a:pt x="416855" y="4103825"/>
                </a:lnTo>
                <a:cubicBezTo>
                  <a:pt x="415879" y="4083702"/>
                  <a:pt x="410497" y="4063842"/>
                  <a:pt x="401733" y="4043839"/>
                </a:cubicBezTo>
                <a:cubicBezTo>
                  <a:pt x="395590" y="4029837"/>
                  <a:pt x="391101" y="4016025"/>
                  <a:pt x="388431" y="4002410"/>
                </a:cubicBezTo>
                <a:lnTo>
                  <a:pt x="386040" y="3962160"/>
                </a:lnTo>
                <a:lnTo>
                  <a:pt x="395544" y="3923125"/>
                </a:lnTo>
                <a:cubicBezTo>
                  <a:pt x="400804" y="3910319"/>
                  <a:pt x="408210" y="3897722"/>
                  <a:pt x="417925" y="3885339"/>
                </a:cubicBezTo>
                <a:cubicBezTo>
                  <a:pt x="426689" y="3874195"/>
                  <a:pt x="428975" y="3863193"/>
                  <a:pt x="427308" y="3852620"/>
                </a:cubicBezTo>
                <a:lnTo>
                  <a:pt x="427308" y="3852620"/>
                </a:lnTo>
                <a:lnTo>
                  <a:pt x="427308" y="3852619"/>
                </a:lnTo>
                <a:cubicBezTo>
                  <a:pt x="425642" y="3842046"/>
                  <a:pt x="420022" y="3831902"/>
                  <a:pt x="412973" y="3822472"/>
                </a:cubicBezTo>
                <a:lnTo>
                  <a:pt x="398042" y="3789776"/>
                </a:lnTo>
                <a:lnTo>
                  <a:pt x="404399" y="3754653"/>
                </a:lnTo>
                <a:cubicBezTo>
                  <a:pt x="407067" y="3749126"/>
                  <a:pt x="405733" y="3741316"/>
                  <a:pt x="404781" y="3734838"/>
                </a:cubicBezTo>
                <a:lnTo>
                  <a:pt x="404781" y="3734838"/>
                </a:lnTo>
                <a:lnTo>
                  <a:pt x="404781" y="3734837"/>
                </a:lnTo>
                <a:lnTo>
                  <a:pt x="400733" y="3680164"/>
                </a:lnTo>
                <a:lnTo>
                  <a:pt x="407246" y="3654416"/>
                </a:lnTo>
                <a:cubicBezTo>
                  <a:pt x="411056" y="3646123"/>
                  <a:pt x="416735" y="3638158"/>
                  <a:pt x="424974" y="3630633"/>
                </a:cubicBezTo>
                <a:cubicBezTo>
                  <a:pt x="431452" y="3624726"/>
                  <a:pt x="434118" y="3614820"/>
                  <a:pt x="438500" y="3606818"/>
                </a:cubicBezTo>
                <a:cubicBezTo>
                  <a:pt x="447455" y="3590054"/>
                  <a:pt x="451503" y="3582005"/>
                  <a:pt x="450598" y="3574409"/>
                </a:cubicBezTo>
                <a:lnTo>
                  <a:pt x="450598" y="3574408"/>
                </a:lnTo>
                <a:lnTo>
                  <a:pt x="450598" y="3574408"/>
                </a:lnTo>
                <a:cubicBezTo>
                  <a:pt x="449693" y="3566811"/>
                  <a:pt x="443835" y="3559668"/>
                  <a:pt x="432976" y="3544713"/>
                </a:cubicBezTo>
                <a:cubicBezTo>
                  <a:pt x="421546" y="3529090"/>
                  <a:pt x="409925" y="3507563"/>
                  <a:pt x="410877" y="3489467"/>
                </a:cubicBezTo>
                <a:cubicBezTo>
                  <a:pt x="416591" y="3380305"/>
                  <a:pt x="389159" y="3276480"/>
                  <a:pt x="363250" y="3172654"/>
                </a:cubicBezTo>
                <a:lnTo>
                  <a:pt x="350796" y="3077402"/>
                </a:lnTo>
                <a:lnTo>
                  <a:pt x="362488" y="2982149"/>
                </a:lnTo>
                <a:cubicBezTo>
                  <a:pt x="365441" y="2970576"/>
                  <a:pt x="366442" y="2959157"/>
                  <a:pt x="366072" y="2947863"/>
                </a:cubicBezTo>
                <a:lnTo>
                  <a:pt x="366072" y="2947863"/>
                </a:lnTo>
                <a:lnTo>
                  <a:pt x="366072" y="2947862"/>
                </a:lnTo>
                <a:cubicBezTo>
                  <a:pt x="364965" y="2913982"/>
                  <a:pt x="351534" y="2881226"/>
                  <a:pt x="341533" y="2848793"/>
                </a:cubicBezTo>
                <a:close/>
                <a:moveTo>
                  <a:pt x="817328" y="1508458"/>
                </a:moveTo>
                <a:lnTo>
                  <a:pt x="845421" y="1596213"/>
                </a:lnTo>
                <a:cubicBezTo>
                  <a:pt x="847898" y="1604978"/>
                  <a:pt x="846373" y="1615836"/>
                  <a:pt x="843517" y="1624980"/>
                </a:cubicBezTo>
                <a:cubicBezTo>
                  <a:pt x="833801" y="1656223"/>
                  <a:pt x="809415" y="1676036"/>
                  <a:pt x="786935" y="1697753"/>
                </a:cubicBezTo>
                <a:cubicBezTo>
                  <a:pt x="777029" y="1707279"/>
                  <a:pt x="769981" y="1720423"/>
                  <a:pt x="764267" y="1733188"/>
                </a:cubicBezTo>
                <a:cubicBezTo>
                  <a:pt x="749595" y="1766335"/>
                  <a:pt x="736452" y="1800246"/>
                  <a:pt x="722546" y="1833775"/>
                </a:cubicBezTo>
                <a:cubicBezTo>
                  <a:pt x="721212" y="1837013"/>
                  <a:pt x="717783" y="1839679"/>
                  <a:pt x="714925" y="1842158"/>
                </a:cubicBezTo>
                <a:cubicBezTo>
                  <a:pt x="684824" y="1866922"/>
                  <a:pt x="654535" y="1891497"/>
                  <a:pt x="624434" y="1916454"/>
                </a:cubicBezTo>
                <a:cubicBezTo>
                  <a:pt x="618720" y="1921216"/>
                  <a:pt x="614528" y="1928076"/>
                  <a:pt x="609004" y="1933219"/>
                </a:cubicBezTo>
                <a:cubicBezTo>
                  <a:pt x="601384" y="1940459"/>
                  <a:pt x="594143" y="1949603"/>
                  <a:pt x="584999" y="1953413"/>
                </a:cubicBezTo>
                <a:cubicBezTo>
                  <a:pt x="556234" y="1965224"/>
                  <a:pt x="543850" y="1987894"/>
                  <a:pt x="538516" y="2016469"/>
                </a:cubicBezTo>
                <a:cubicBezTo>
                  <a:pt x="533563" y="2042570"/>
                  <a:pt x="529371" y="2068669"/>
                  <a:pt x="523657" y="2094578"/>
                </a:cubicBezTo>
                <a:cubicBezTo>
                  <a:pt x="516799" y="2126201"/>
                  <a:pt x="509369" y="2157636"/>
                  <a:pt x="500986" y="2188879"/>
                </a:cubicBezTo>
                <a:cubicBezTo>
                  <a:pt x="497366" y="2202404"/>
                  <a:pt x="493176" y="2216692"/>
                  <a:pt x="485746" y="2228314"/>
                </a:cubicBezTo>
                <a:cubicBezTo>
                  <a:pt x="465171" y="2260890"/>
                  <a:pt x="451265" y="2295753"/>
                  <a:pt x="456789" y="2334044"/>
                </a:cubicBezTo>
                <a:cubicBezTo>
                  <a:pt x="461171" y="2364715"/>
                  <a:pt x="449931" y="2390434"/>
                  <a:pt x="432404" y="2409485"/>
                </a:cubicBezTo>
                <a:cubicBezTo>
                  <a:pt x="416497" y="2426822"/>
                  <a:pt x="410353" y="2444777"/>
                  <a:pt x="409472" y="2463017"/>
                </a:cubicBezTo>
                <a:lnTo>
                  <a:pt x="409472" y="2463018"/>
                </a:lnTo>
                <a:lnTo>
                  <a:pt x="409472" y="2463018"/>
                </a:lnTo>
                <a:cubicBezTo>
                  <a:pt x="408591" y="2481259"/>
                  <a:pt x="412972" y="2499786"/>
                  <a:pt x="418115" y="2518265"/>
                </a:cubicBezTo>
                <a:lnTo>
                  <a:pt x="421759" y="2545007"/>
                </a:lnTo>
                <a:lnTo>
                  <a:pt x="417545" y="2571034"/>
                </a:lnTo>
                <a:cubicBezTo>
                  <a:pt x="405543" y="2612945"/>
                  <a:pt x="372966" y="2640950"/>
                  <a:pt x="344391" y="2668001"/>
                </a:cubicBezTo>
                <a:cubicBezTo>
                  <a:pt x="320006" y="2691054"/>
                  <a:pt x="306290" y="2716963"/>
                  <a:pt x="296001" y="2745348"/>
                </a:cubicBezTo>
                <a:lnTo>
                  <a:pt x="296001" y="2745352"/>
                </a:lnTo>
                <a:lnTo>
                  <a:pt x="289670" y="2770758"/>
                </a:lnTo>
                <a:lnTo>
                  <a:pt x="290080" y="2778006"/>
                </a:lnTo>
                <a:lnTo>
                  <a:pt x="289301" y="2782305"/>
                </a:lnTo>
                <a:lnTo>
                  <a:pt x="290501" y="2785440"/>
                </a:lnTo>
                <a:lnTo>
                  <a:pt x="290929" y="2793023"/>
                </a:lnTo>
                <a:lnTo>
                  <a:pt x="300579" y="2811780"/>
                </a:lnTo>
                <a:lnTo>
                  <a:pt x="300582" y="2811787"/>
                </a:lnTo>
                <a:lnTo>
                  <a:pt x="300583" y="2811787"/>
                </a:lnTo>
                <a:lnTo>
                  <a:pt x="300579" y="2811780"/>
                </a:lnTo>
                <a:lnTo>
                  <a:pt x="290501" y="2785440"/>
                </a:lnTo>
                <a:lnTo>
                  <a:pt x="290080" y="2778006"/>
                </a:lnTo>
                <a:lnTo>
                  <a:pt x="296001" y="2745352"/>
                </a:lnTo>
                <a:lnTo>
                  <a:pt x="296001" y="2745349"/>
                </a:lnTo>
                <a:cubicBezTo>
                  <a:pt x="306290" y="2716964"/>
                  <a:pt x="320006" y="2691055"/>
                  <a:pt x="344391" y="2668002"/>
                </a:cubicBezTo>
                <a:cubicBezTo>
                  <a:pt x="372966" y="2640951"/>
                  <a:pt x="405543" y="2612946"/>
                  <a:pt x="417545" y="2571035"/>
                </a:cubicBezTo>
                <a:cubicBezTo>
                  <a:pt x="420117" y="2561986"/>
                  <a:pt x="421593" y="2553556"/>
                  <a:pt x="421760" y="2545007"/>
                </a:cubicBezTo>
                <a:lnTo>
                  <a:pt x="421759" y="2545007"/>
                </a:lnTo>
                <a:lnTo>
                  <a:pt x="421760" y="2545006"/>
                </a:lnTo>
                <a:cubicBezTo>
                  <a:pt x="421926" y="2536457"/>
                  <a:pt x="420783" y="2527790"/>
                  <a:pt x="418115" y="2518264"/>
                </a:cubicBezTo>
                <a:cubicBezTo>
                  <a:pt x="415544" y="2509025"/>
                  <a:pt x="413163" y="2499773"/>
                  <a:pt x="411535" y="2490551"/>
                </a:cubicBezTo>
                <a:lnTo>
                  <a:pt x="409472" y="2463018"/>
                </a:lnTo>
                <a:lnTo>
                  <a:pt x="415303" y="2435913"/>
                </a:lnTo>
                <a:cubicBezTo>
                  <a:pt x="418938" y="2426977"/>
                  <a:pt x="424451" y="2418154"/>
                  <a:pt x="432404" y="2409486"/>
                </a:cubicBezTo>
                <a:cubicBezTo>
                  <a:pt x="449931" y="2390435"/>
                  <a:pt x="461171" y="2364716"/>
                  <a:pt x="456789" y="2334045"/>
                </a:cubicBezTo>
                <a:cubicBezTo>
                  <a:pt x="451265" y="2295754"/>
                  <a:pt x="465171" y="2260891"/>
                  <a:pt x="485746" y="2228315"/>
                </a:cubicBezTo>
                <a:cubicBezTo>
                  <a:pt x="493176" y="2216693"/>
                  <a:pt x="497366" y="2202405"/>
                  <a:pt x="500986" y="2188880"/>
                </a:cubicBezTo>
                <a:cubicBezTo>
                  <a:pt x="509369" y="2157637"/>
                  <a:pt x="516799" y="2126202"/>
                  <a:pt x="523657" y="2094579"/>
                </a:cubicBezTo>
                <a:cubicBezTo>
                  <a:pt x="529371" y="2068670"/>
                  <a:pt x="533563" y="2042571"/>
                  <a:pt x="538516" y="2016470"/>
                </a:cubicBezTo>
                <a:cubicBezTo>
                  <a:pt x="543850" y="1987895"/>
                  <a:pt x="556234" y="1965225"/>
                  <a:pt x="584999" y="1953414"/>
                </a:cubicBezTo>
                <a:cubicBezTo>
                  <a:pt x="594143" y="1949604"/>
                  <a:pt x="601384" y="1940460"/>
                  <a:pt x="609004" y="1933220"/>
                </a:cubicBezTo>
                <a:cubicBezTo>
                  <a:pt x="614528" y="1928077"/>
                  <a:pt x="618720" y="1921217"/>
                  <a:pt x="624434" y="1916455"/>
                </a:cubicBezTo>
                <a:cubicBezTo>
                  <a:pt x="654535" y="1891498"/>
                  <a:pt x="684824" y="1866923"/>
                  <a:pt x="714925" y="1842159"/>
                </a:cubicBezTo>
                <a:cubicBezTo>
                  <a:pt x="717783" y="1839680"/>
                  <a:pt x="721212" y="1837014"/>
                  <a:pt x="722546" y="1833776"/>
                </a:cubicBezTo>
                <a:cubicBezTo>
                  <a:pt x="736452" y="1800247"/>
                  <a:pt x="749596" y="1766336"/>
                  <a:pt x="764267" y="1733189"/>
                </a:cubicBezTo>
                <a:cubicBezTo>
                  <a:pt x="769981" y="1720424"/>
                  <a:pt x="777029" y="1707280"/>
                  <a:pt x="786936" y="1697754"/>
                </a:cubicBezTo>
                <a:cubicBezTo>
                  <a:pt x="809416" y="1676037"/>
                  <a:pt x="833801" y="1656224"/>
                  <a:pt x="843517" y="1624981"/>
                </a:cubicBezTo>
                <a:cubicBezTo>
                  <a:pt x="846374" y="1615837"/>
                  <a:pt x="847899" y="1604979"/>
                  <a:pt x="845422" y="1596214"/>
                </a:cubicBezTo>
                <a:close/>
                <a:moveTo>
                  <a:pt x="792926" y="1453958"/>
                </a:moveTo>
                <a:lnTo>
                  <a:pt x="798723" y="1459073"/>
                </a:lnTo>
                <a:lnTo>
                  <a:pt x="807941" y="1481572"/>
                </a:lnTo>
                <a:lnTo>
                  <a:pt x="798724" y="1459074"/>
                </a:lnTo>
                <a:lnTo>
                  <a:pt x="798723" y="1459073"/>
                </a:lnTo>
                <a:lnTo>
                  <a:pt x="798723" y="1459073"/>
                </a:lnTo>
                <a:close/>
                <a:moveTo>
                  <a:pt x="779530" y="1268758"/>
                </a:moveTo>
                <a:lnTo>
                  <a:pt x="774363" y="1286069"/>
                </a:lnTo>
                <a:cubicBezTo>
                  <a:pt x="759789" y="1306930"/>
                  <a:pt x="753550" y="1328552"/>
                  <a:pt x="752025" y="1350627"/>
                </a:cubicBezTo>
                <a:lnTo>
                  <a:pt x="757620" y="1413840"/>
                </a:lnTo>
                <a:lnTo>
                  <a:pt x="752026" y="1350628"/>
                </a:lnTo>
                <a:cubicBezTo>
                  <a:pt x="753550" y="1328553"/>
                  <a:pt x="759790" y="1306930"/>
                  <a:pt x="774363" y="1286070"/>
                </a:cubicBezTo>
                <a:cubicBezTo>
                  <a:pt x="777506" y="1281689"/>
                  <a:pt x="779078" y="1275402"/>
                  <a:pt x="779530" y="1268758"/>
                </a:cubicBezTo>
                <a:close/>
                <a:moveTo>
                  <a:pt x="837801" y="773035"/>
                </a:moveTo>
                <a:lnTo>
                  <a:pt x="829801" y="854379"/>
                </a:lnTo>
                <a:cubicBezTo>
                  <a:pt x="827515" y="878956"/>
                  <a:pt x="826753" y="903722"/>
                  <a:pt x="798747" y="915343"/>
                </a:cubicBezTo>
                <a:cubicBezTo>
                  <a:pt x="794365" y="917059"/>
                  <a:pt x="791127" y="922773"/>
                  <a:pt x="788269" y="927155"/>
                </a:cubicBezTo>
                <a:cubicBezTo>
                  <a:pt x="744261" y="994785"/>
                  <a:pt x="745405" y="1030980"/>
                  <a:pt x="791889" y="1097087"/>
                </a:cubicBezTo>
                <a:cubicBezTo>
                  <a:pt x="796651" y="1103945"/>
                  <a:pt x="800081" y="1118613"/>
                  <a:pt x="796271" y="1123185"/>
                </a:cubicBezTo>
                <a:cubicBezTo>
                  <a:pt x="780459" y="1142617"/>
                  <a:pt x="773411" y="1162954"/>
                  <a:pt x="771553" y="1184029"/>
                </a:cubicBezTo>
                <a:cubicBezTo>
                  <a:pt x="773411" y="1162954"/>
                  <a:pt x="780460" y="1142618"/>
                  <a:pt x="796272" y="1123186"/>
                </a:cubicBezTo>
                <a:cubicBezTo>
                  <a:pt x="800082" y="1118614"/>
                  <a:pt x="796652" y="1103946"/>
                  <a:pt x="791890" y="1097088"/>
                </a:cubicBezTo>
                <a:cubicBezTo>
                  <a:pt x="745406" y="1030981"/>
                  <a:pt x="744262" y="994786"/>
                  <a:pt x="788270" y="927156"/>
                </a:cubicBezTo>
                <a:cubicBezTo>
                  <a:pt x="791128" y="922774"/>
                  <a:pt x="794366" y="917060"/>
                  <a:pt x="798748" y="915344"/>
                </a:cubicBezTo>
                <a:cubicBezTo>
                  <a:pt x="826753" y="903723"/>
                  <a:pt x="827515" y="878957"/>
                  <a:pt x="829801" y="854380"/>
                </a:cubicBezTo>
                <a:cubicBezTo>
                  <a:pt x="832277" y="827330"/>
                  <a:pt x="835515" y="800277"/>
                  <a:pt x="837801" y="773036"/>
                </a:cubicBezTo>
                <a:close/>
                <a:moveTo>
                  <a:pt x="782400" y="517851"/>
                </a:moveTo>
                <a:lnTo>
                  <a:pt x="791317" y="556047"/>
                </a:lnTo>
                <a:cubicBezTo>
                  <a:pt x="793413" y="564048"/>
                  <a:pt x="798937" y="572622"/>
                  <a:pt x="797795" y="580050"/>
                </a:cubicBezTo>
                <a:cubicBezTo>
                  <a:pt x="794461" y="601578"/>
                  <a:pt x="796890" y="622201"/>
                  <a:pt x="801176" y="642537"/>
                </a:cubicBezTo>
                <a:lnTo>
                  <a:pt x="813700" y="694928"/>
                </a:lnTo>
                <a:lnTo>
                  <a:pt x="801177" y="642538"/>
                </a:lnTo>
                <a:cubicBezTo>
                  <a:pt x="796891" y="622201"/>
                  <a:pt x="794462" y="601579"/>
                  <a:pt x="797796" y="580051"/>
                </a:cubicBezTo>
                <a:cubicBezTo>
                  <a:pt x="798938" y="572623"/>
                  <a:pt x="793414" y="564049"/>
                  <a:pt x="791318" y="556048"/>
                </a:cubicBezTo>
                <a:close/>
                <a:moveTo>
                  <a:pt x="769105" y="298169"/>
                </a:moveTo>
                <a:lnTo>
                  <a:pt x="783887" y="313533"/>
                </a:lnTo>
                <a:lnTo>
                  <a:pt x="786245" y="324058"/>
                </a:lnTo>
                <a:cubicBezTo>
                  <a:pt x="786031" y="328964"/>
                  <a:pt x="785126" y="334584"/>
                  <a:pt x="784459" y="338870"/>
                </a:cubicBezTo>
                <a:cubicBezTo>
                  <a:pt x="781601" y="357921"/>
                  <a:pt x="774363" y="376781"/>
                  <a:pt x="774553" y="395640"/>
                </a:cubicBezTo>
                <a:lnTo>
                  <a:pt x="778363" y="367328"/>
                </a:lnTo>
                <a:cubicBezTo>
                  <a:pt x="780506" y="357874"/>
                  <a:pt x="783031" y="348396"/>
                  <a:pt x="784460" y="338871"/>
                </a:cubicBezTo>
                <a:cubicBezTo>
                  <a:pt x="785794" y="330299"/>
                  <a:pt x="788080" y="316390"/>
                  <a:pt x="783888" y="313534"/>
                </a:cubicBezTo>
                <a:lnTo>
                  <a:pt x="783887" y="313533"/>
                </a:lnTo>
                <a:lnTo>
                  <a:pt x="783887" y="313533"/>
                </a:lnTo>
                <a:close/>
                <a:moveTo>
                  <a:pt x="761560" y="281568"/>
                </a:moveTo>
                <a:lnTo>
                  <a:pt x="766454" y="295415"/>
                </a:lnTo>
                <a:lnTo>
                  <a:pt x="766455" y="295415"/>
                </a:lnTo>
                <a:close/>
                <a:moveTo>
                  <a:pt x="774880" y="24486"/>
                </a:moveTo>
                <a:lnTo>
                  <a:pt x="777142" y="74129"/>
                </a:lnTo>
                <a:cubicBezTo>
                  <a:pt x="775758" y="100174"/>
                  <a:pt x="771253" y="125876"/>
                  <a:pt x="767023" y="151569"/>
                </a:cubicBezTo>
                <a:lnTo>
                  <a:pt x="766824" y="153388"/>
                </a:lnTo>
                <a:lnTo>
                  <a:pt x="763010" y="177271"/>
                </a:lnTo>
                <a:lnTo>
                  <a:pt x="758551" y="228944"/>
                </a:lnTo>
                <a:lnTo>
                  <a:pt x="758551" y="228948"/>
                </a:lnTo>
                <a:lnTo>
                  <a:pt x="758551" y="228949"/>
                </a:lnTo>
                <a:lnTo>
                  <a:pt x="758551" y="228944"/>
                </a:lnTo>
                <a:lnTo>
                  <a:pt x="766824" y="153388"/>
                </a:lnTo>
                <a:lnTo>
                  <a:pt x="771220" y="125861"/>
                </a:lnTo>
                <a:cubicBezTo>
                  <a:pt x="773910" y="108703"/>
                  <a:pt x="776220" y="91492"/>
                  <a:pt x="777143" y="74129"/>
                </a:cubicBezTo>
                <a:close/>
                <a:moveTo>
                  <a:pt x="313353" y="0"/>
                </a:moveTo>
                <a:lnTo>
                  <a:pt x="777461" y="0"/>
                </a:lnTo>
                <a:lnTo>
                  <a:pt x="774743" y="21486"/>
                </a:lnTo>
                <a:lnTo>
                  <a:pt x="777461" y="1"/>
                </a:lnTo>
                <a:lnTo>
                  <a:pt x="4543953" y="2"/>
                </a:lnTo>
                <a:lnTo>
                  <a:pt x="4543953" y="6858002"/>
                </a:lnTo>
                <a:lnTo>
                  <a:pt x="284400" y="6858002"/>
                </a:lnTo>
                <a:lnTo>
                  <a:pt x="284400" y="6858001"/>
                </a:lnTo>
                <a:lnTo>
                  <a:pt x="284400" y="6858001"/>
                </a:lnTo>
                <a:lnTo>
                  <a:pt x="278237" y="6812064"/>
                </a:lnTo>
                <a:lnTo>
                  <a:pt x="283011" y="6776800"/>
                </a:lnTo>
                <a:cubicBezTo>
                  <a:pt x="286107" y="6765164"/>
                  <a:pt x="290857" y="6753698"/>
                  <a:pt x="297715" y="6742553"/>
                </a:cubicBezTo>
                <a:cubicBezTo>
                  <a:pt x="306003" y="6729219"/>
                  <a:pt x="311147" y="6716169"/>
                  <a:pt x="311551" y="6702977"/>
                </a:cubicBezTo>
                <a:lnTo>
                  <a:pt x="311551" y="6702976"/>
                </a:lnTo>
                <a:lnTo>
                  <a:pt x="311551" y="6702976"/>
                </a:lnTo>
                <a:cubicBezTo>
                  <a:pt x="311956" y="6689783"/>
                  <a:pt x="307622" y="6676448"/>
                  <a:pt x="296953" y="6662541"/>
                </a:cubicBezTo>
                <a:cubicBezTo>
                  <a:pt x="293286" y="6657825"/>
                  <a:pt x="290989" y="6651967"/>
                  <a:pt x="289870" y="6645552"/>
                </a:cubicBezTo>
                <a:lnTo>
                  <a:pt x="289858" y="6625225"/>
                </a:lnTo>
                <a:lnTo>
                  <a:pt x="306480" y="6588626"/>
                </a:lnTo>
                <a:cubicBezTo>
                  <a:pt x="312576" y="6582147"/>
                  <a:pt x="318672" y="6575479"/>
                  <a:pt x="328959" y="6564621"/>
                </a:cubicBezTo>
                <a:lnTo>
                  <a:pt x="328959" y="6564620"/>
                </a:lnTo>
                <a:lnTo>
                  <a:pt x="306480" y="6588625"/>
                </a:lnTo>
                <a:cubicBezTo>
                  <a:pt x="298003" y="6597578"/>
                  <a:pt x="291954" y="6611342"/>
                  <a:pt x="289858" y="6625224"/>
                </a:cubicBezTo>
                <a:lnTo>
                  <a:pt x="289858" y="6625225"/>
                </a:lnTo>
                <a:lnTo>
                  <a:pt x="289858" y="6625225"/>
                </a:lnTo>
                <a:cubicBezTo>
                  <a:pt x="287762" y="6639108"/>
                  <a:pt x="289619" y="6653111"/>
                  <a:pt x="296953" y="6662542"/>
                </a:cubicBezTo>
                <a:cubicBezTo>
                  <a:pt x="302288" y="6669496"/>
                  <a:pt x="306038" y="6676306"/>
                  <a:pt x="308405" y="6683027"/>
                </a:cubicBezTo>
                <a:lnTo>
                  <a:pt x="311551" y="6702976"/>
                </a:lnTo>
                <a:lnTo>
                  <a:pt x="297715" y="6742552"/>
                </a:lnTo>
                <a:cubicBezTo>
                  <a:pt x="283999" y="6764841"/>
                  <a:pt x="278713" y="6788417"/>
                  <a:pt x="278237" y="6812063"/>
                </a:cubicBezTo>
                <a:lnTo>
                  <a:pt x="278237" y="6812064"/>
                </a:lnTo>
                <a:lnTo>
                  <a:pt x="278237" y="6812064"/>
                </a:lnTo>
                <a:lnTo>
                  <a:pt x="284400" y="6858001"/>
                </a:lnTo>
                <a:lnTo>
                  <a:pt x="112147" y="6858001"/>
                </a:lnTo>
                <a:lnTo>
                  <a:pt x="102447" y="6815516"/>
                </a:lnTo>
                <a:cubicBezTo>
                  <a:pt x="96923" y="6793035"/>
                  <a:pt x="87016" y="6771319"/>
                  <a:pt x="83396" y="6748458"/>
                </a:cubicBezTo>
                <a:cubicBezTo>
                  <a:pt x="74824" y="6694164"/>
                  <a:pt x="68728" y="6639488"/>
                  <a:pt x="61870" y="6584812"/>
                </a:cubicBezTo>
                <a:cubicBezTo>
                  <a:pt x="54821" y="6528424"/>
                  <a:pt x="47391" y="6472225"/>
                  <a:pt x="41105" y="6415833"/>
                </a:cubicBezTo>
                <a:cubicBezTo>
                  <a:pt x="37865" y="6384972"/>
                  <a:pt x="37295" y="6353919"/>
                  <a:pt x="34247" y="6323058"/>
                </a:cubicBezTo>
                <a:cubicBezTo>
                  <a:pt x="31579" y="6296005"/>
                  <a:pt x="26626" y="6269144"/>
                  <a:pt x="23386" y="6242093"/>
                </a:cubicBezTo>
                <a:cubicBezTo>
                  <a:pt x="20720" y="6218660"/>
                  <a:pt x="19196" y="6195037"/>
                  <a:pt x="16528" y="6171605"/>
                </a:cubicBezTo>
                <a:cubicBezTo>
                  <a:pt x="12148" y="6134075"/>
                  <a:pt x="7194" y="6096736"/>
                  <a:pt x="2622" y="6059397"/>
                </a:cubicBezTo>
                <a:lnTo>
                  <a:pt x="0" y="6041769"/>
                </a:lnTo>
                <a:lnTo>
                  <a:pt x="0" y="6000937"/>
                </a:lnTo>
                <a:lnTo>
                  <a:pt x="3670" y="5957595"/>
                </a:lnTo>
                <a:lnTo>
                  <a:pt x="0" y="5912511"/>
                </a:lnTo>
                <a:lnTo>
                  <a:pt x="0" y="5886401"/>
                </a:lnTo>
                <a:lnTo>
                  <a:pt x="1098" y="5864318"/>
                </a:lnTo>
                <a:cubicBezTo>
                  <a:pt x="7576" y="5839361"/>
                  <a:pt x="16720" y="5815169"/>
                  <a:pt x="24720" y="5790592"/>
                </a:cubicBezTo>
                <a:cubicBezTo>
                  <a:pt x="25672" y="5787924"/>
                  <a:pt x="25864" y="5784686"/>
                  <a:pt x="26434" y="5781830"/>
                </a:cubicBezTo>
                <a:cubicBezTo>
                  <a:pt x="29675" y="5765635"/>
                  <a:pt x="32913" y="5749634"/>
                  <a:pt x="35771" y="5733440"/>
                </a:cubicBezTo>
                <a:cubicBezTo>
                  <a:pt x="37295" y="5724678"/>
                  <a:pt x="37485" y="5715723"/>
                  <a:pt x="38819" y="5706959"/>
                </a:cubicBezTo>
                <a:cubicBezTo>
                  <a:pt x="44153" y="5673050"/>
                  <a:pt x="35199" y="5635711"/>
                  <a:pt x="58250" y="5606372"/>
                </a:cubicBezTo>
                <a:cubicBezTo>
                  <a:pt x="73110" y="5587321"/>
                  <a:pt x="69680" y="5568842"/>
                  <a:pt x="67394" y="5548460"/>
                </a:cubicBezTo>
                <a:cubicBezTo>
                  <a:pt x="65680" y="5533027"/>
                  <a:pt x="66252" y="5517215"/>
                  <a:pt x="66060" y="5501594"/>
                </a:cubicBezTo>
                <a:cubicBezTo>
                  <a:pt x="65490" y="5474161"/>
                  <a:pt x="65298" y="5446728"/>
                  <a:pt x="64346" y="5419295"/>
                </a:cubicBezTo>
                <a:cubicBezTo>
                  <a:pt x="63966" y="5410531"/>
                  <a:pt x="59202" y="5401579"/>
                  <a:pt x="59964" y="5393005"/>
                </a:cubicBezTo>
                <a:cubicBezTo>
                  <a:pt x="63584" y="5353379"/>
                  <a:pt x="69300" y="5313754"/>
                  <a:pt x="72538" y="5274129"/>
                </a:cubicBezTo>
                <a:cubicBezTo>
                  <a:pt x="74442" y="5251650"/>
                  <a:pt x="70824" y="5228597"/>
                  <a:pt x="73490" y="5206308"/>
                </a:cubicBezTo>
                <a:cubicBezTo>
                  <a:pt x="76538" y="5180591"/>
                  <a:pt x="84348" y="5155445"/>
                  <a:pt x="89113" y="5129916"/>
                </a:cubicBezTo>
                <a:cubicBezTo>
                  <a:pt x="90445" y="5122867"/>
                  <a:pt x="88731" y="5115057"/>
                  <a:pt x="88351" y="5107627"/>
                </a:cubicBezTo>
                <a:cubicBezTo>
                  <a:pt x="87968" y="5099245"/>
                  <a:pt x="87206" y="5091052"/>
                  <a:pt x="87016" y="5082670"/>
                </a:cubicBezTo>
                <a:cubicBezTo>
                  <a:pt x="86634" y="5057141"/>
                  <a:pt x="87206" y="5031614"/>
                  <a:pt x="85872" y="5006086"/>
                </a:cubicBezTo>
                <a:cubicBezTo>
                  <a:pt x="85110" y="4990465"/>
                  <a:pt x="77300" y="4974082"/>
                  <a:pt x="80158" y="4959602"/>
                </a:cubicBezTo>
                <a:cubicBezTo>
                  <a:pt x="85682" y="4930075"/>
                  <a:pt x="73300" y="4900546"/>
                  <a:pt x="83586" y="4871019"/>
                </a:cubicBezTo>
                <a:cubicBezTo>
                  <a:pt x="86634" y="4861873"/>
                  <a:pt x="79014" y="4849300"/>
                  <a:pt x="78634" y="4838250"/>
                </a:cubicBezTo>
                <a:cubicBezTo>
                  <a:pt x="77682" y="4810627"/>
                  <a:pt x="77872" y="4783004"/>
                  <a:pt x="78062" y="4755381"/>
                </a:cubicBezTo>
                <a:cubicBezTo>
                  <a:pt x="78252" y="4730614"/>
                  <a:pt x="75586" y="4704895"/>
                  <a:pt x="80920" y="4681083"/>
                </a:cubicBezTo>
                <a:cubicBezTo>
                  <a:pt x="86634" y="4656126"/>
                  <a:pt x="85872" y="4633647"/>
                  <a:pt x="79396" y="4609452"/>
                </a:cubicBezTo>
                <a:cubicBezTo>
                  <a:pt x="75014" y="4592878"/>
                  <a:pt x="74442" y="4575351"/>
                  <a:pt x="73110" y="4558207"/>
                </a:cubicBezTo>
                <a:cubicBezTo>
                  <a:pt x="71586" y="4539728"/>
                  <a:pt x="75586" y="4519343"/>
                  <a:pt x="69300" y="4502579"/>
                </a:cubicBezTo>
                <a:cubicBezTo>
                  <a:pt x="50629" y="4452665"/>
                  <a:pt x="46629" y="4401419"/>
                  <a:pt x="46629" y="4349222"/>
                </a:cubicBezTo>
                <a:cubicBezTo>
                  <a:pt x="46629" y="4339695"/>
                  <a:pt x="49295" y="4329979"/>
                  <a:pt x="52153" y="4320837"/>
                </a:cubicBezTo>
                <a:cubicBezTo>
                  <a:pt x="69300" y="4267493"/>
                  <a:pt x="67776" y="4213961"/>
                  <a:pt x="57297" y="4159667"/>
                </a:cubicBezTo>
                <a:cubicBezTo>
                  <a:pt x="55011" y="4148427"/>
                  <a:pt x="54629" y="4135854"/>
                  <a:pt x="56915" y="4124614"/>
                </a:cubicBezTo>
                <a:cubicBezTo>
                  <a:pt x="63584" y="4092989"/>
                  <a:pt x="74634" y="4062318"/>
                  <a:pt x="79396" y="4030503"/>
                </a:cubicBezTo>
                <a:cubicBezTo>
                  <a:pt x="87206" y="3977925"/>
                  <a:pt x="60918" y="3932394"/>
                  <a:pt x="43771" y="3885338"/>
                </a:cubicBezTo>
                <a:cubicBezTo>
                  <a:pt x="31627" y="3851761"/>
                  <a:pt x="8016" y="3821935"/>
                  <a:pt x="426" y="3786777"/>
                </a:cubicBezTo>
                <a:lnTo>
                  <a:pt x="0" y="3773897"/>
                </a:lnTo>
                <a:lnTo>
                  <a:pt x="0" y="3393882"/>
                </a:lnTo>
                <a:lnTo>
                  <a:pt x="11838" y="3359516"/>
                </a:lnTo>
                <a:cubicBezTo>
                  <a:pt x="14434" y="3346205"/>
                  <a:pt x="14910" y="3332774"/>
                  <a:pt x="12910" y="3318771"/>
                </a:cubicBezTo>
                <a:cubicBezTo>
                  <a:pt x="12243" y="3314104"/>
                  <a:pt x="9909" y="3308770"/>
                  <a:pt x="6718" y="3304079"/>
                </a:cubicBezTo>
                <a:lnTo>
                  <a:pt x="0" y="3297657"/>
                </a:lnTo>
                <a:lnTo>
                  <a:pt x="0" y="3207867"/>
                </a:lnTo>
                <a:lnTo>
                  <a:pt x="15553" y="3186771"/>
                </a:lnTo>
                <a:cubicBezTo>
                  <a:pt x="28483" y="3162329"/>
                  <a:pt x="30484" y="3134647"/>
                  <a:pt x="36341" y="3107500"/>
                </a:cubicBezTo>
                <a:cubicBezTo>
                  <a:pt x="41105" y="3085403"/>
                  <a:pt x="41295" y="3064827"/>
                  <a:pt x="38057" y="3042728"/>
                </a:cubicBezTo>
                <a:cubicBezTo>
                  <a:pt x="30817" y="2994722"/>
                  <a:pt x="41105" y="2948047"/>
                  <a:pt x="54249" y="2901943"/>
                </a:cubicBezTo>
                <a:cubicBezTo>
                  <a:pt x="63012" y="2871462"/>
                  <a:pt x="68346" y="2840219"/>
                  <a:pt x="77300" y="2809930"/>
                </a:cubicBezTo>
                <a:cubicBezTo>
                  <a:pt x="84158" y="2787259"/>
                  <a:pt x="92351" y="2764590"/>
                  <a:pt x="103399" y="2743826"/>
                </a:cubicBezTo>
                <a:cubicBezTo>
                  <a:pt x="119594" y="2713723"/>
                  <a:pt x="143978" y="2687436"/>
                  <a:pt x="137500" y="2649143"/>
                </a:cubicBezTo>
                <a:cubicBezTo>
                  <a:pt x="131786" y="2615421"/>
                  <a:pt x="143786" y="2584942"/>
                  <a:pt x="155217" y="2554079"/>
                </a:cubicBezTo>
                <a:cubicBezTo>
                  <a:pt x="163599" y="2531409"/>
                  <a:pt x="172173" y="2508742"/>
                  <a:pt x="177507" y="2485307"/>
                </a:cubicBezTo>
                <a:cubicBezTo>
                  <a:pt x="183794" y="2457492"/>
                  <a:pt x="181126" y="2426059"/>
                  <a:pt x="192748" y="2401292"/>
                </a:cubicBezTo>
                <a:cubicBezTo>
                  <a:pt x="204940" y="2375383"/>
                  <a:pt x="196748" y="2353859"/>
                  <a:pt x="193318" y="2330806"/>
                </a:cubicBezTo>
                <a:cubicBezTo>
                  <a:pt x="187984" y="2294039"/>
                  <a:pt x="178077" y="2257459"/>
                  <a:pt x="190652" y="2220312"/>
                </a:cubicBezTo>
                <a:cubicBezTo>
                  <a:pt x="205892" y="2175163"/>
                  <a:pt x="222275" y="2130393"/>
                  <a:pt x="236753" y="2085054"/>
                </a:cubicBezTo>
                <a:cubicBezTo>
                  <a:pt x="242280" y="2067525"/>
                  <a:pt x="244566" y="2048668"/>
                  <a:pt x="247042" y="2030378"/>
                </a:cubicBezTo>
                <a:cubicBezTo>
                  <a:pt x="249138" y="2013043"/>
                  <a:pt x="243804" y="1992279"/>
                  <a:pt x="251804" y="1978940"/>
                </a:cubicBezTo>
                <a:cubicBezTo>
                  <a:pt x="272379" y="1944649"/>
                  <a:pt x="282475" y="1909408"/>
                  <a:pt x="282475" y="1869780"/>
                </a:cubicBezTo>
                <a:cubicBezTo>
                  <a:pt x="282475" y="1854920"/>
                  <a:pt x="291049" y="1840441"/>
                  <a:pt x="292573" y="1825393"/>
                </a:cubicBezTo>
                <a:cubicBezTo>
                  <a:pt x="294477" y="1804816"/>
                  <a:pt x="299622" y="1781194"/>
                  <a:pt x="292381" y="1763287"/>
                </a:cubicBezTo>
                <a:cubicBezTo>
                  <a:pt x="275237" y="1721185"/>
                  <a:pt x="289525" y="1687086"/>
                  <a:pt x="306480" y="1650317"/>
                </a:cubicBezTo>
                <a:cubicBezTo>
                  <a:pt x="323244" y="1614120"/>
                  <a:pt x="336579" y="1576019"/>
                  <a:pt x="347629" y="1537537"/>
                </a:cubicBezTo>
                <a:cubicBezTo>
                  <a:pt x="351629" y="1523059"/>
                  <a:pt x="344961" y="1505724"/>
                  <a:pt x="343629" y="1489720"/>
                </a:cubicBezTo>
                <a:cubicBezTo>
                  <a:pt x="343247" y="1484004"/>
                  <a:pt x="342675" y="1477717"/>
                  <a:pt x="344581" y="1472575"/>
                </a:cubicBezTo>
                <a:cubicBezTo>
                  <a:pt x="362870" y="1422854"/>
                  <a:pt x="376776" y="1372368"/>
                  <a:pt x="367252" y="1318456"/>
                </a:cubicBezTo>
                <a:cubicBezTo>
                  <a:pt x="366298" y="1313504"/>
                  <a:pt x="368394" y="1307978"/>
                  <a:pt x="369728" y="1303024"/>
                </a:cubicBezTo>
                <a:cubicBezTo>
                  <a:pt x="376586" y="1278829"/>
                  <a:pt x="387444" y="1255206"/>
                  <a:pt x="389921" y="1230633"/>
                </a:cubicBezTo>
                <a:cubicBezTo>
                  <a:pt x="396017" y="1170051"/>
                  <a:pt x="398495" y="1109091"/>
                  <a:pt x="402495" y="1048125"/>
                </a:cubicBezTo>
                <a:cubicBezTo>
                  <a:pt x="402685" y="1044315"/>
                  <a:pt x="402685" y="1040315"/>
                  <a:pt x="404019" y="1036887"/>
                </a:cubicBezTo>
                <a:cubicBezTo>
                  <a:pt x="412211" y="1014406"/>
                  <a:pt x="409543" y="994785"/>
                  <a:pt x="393923" y="975733"/>
                </a:cubicBezTo>
                <a:cubicBezTo>
                  <a:pt x="387064" y="967350"/>
                  <a:pt x="383444" y="955920"/>
                  <a:pt x="379634" y="945444"/>
                </a:cubicBezTo>
                <a:cubicBezTo>
                  <a:pt x="373918" y="930011"/>
                  <a:pt x="368394" y="914200"/>
                  <a:pt x="364774" y="898198"/>
                </a:cubicBezTo>
                <a:cubicBezTo>
                  <a:pt x="361346" y="882384"/>
                  <a:pt x="356583" y="865430"/>
                  <a:pt x="359250" y="850189"/>
                </a:cubicBezTo>
                <a:cubicBezTo>
                  <a:pt x="364012" y="822756"/>
                  <a:pt x="374680" y="796655"/>
                  <a:pt x="381730" y="769605"/>
                </a:cubicBezTo>
                <a:cubicBezTo>
                  <a:pt x="384206" y="760270"/>
                  <a:pt x="383824" y="749982"/>
                  <a:pt x="384016" y="740268"/>
                </a:cubicBezTo>
                <a:cubicBezTo>
                  <a:pt x="384586" y="717977"/>
                  <a:pt x="379062" y="695116"/>
                  <a:pt x="394875" y="674923"/>
                </a:cubicBezTo>
                <a:cubicBezTo>
                  <a:pt x="409733" y="656255"/>
                  <a:pt x="405353" y="637392"/>
                  <a:pt x="394113" y="617772"/>
                </a:cubicBezTo>
                <a:cubicBezTo>
                  <a:pt x="386110" y="603673"/>
                  <a:pt x="379824" y="587672"/>
                  <a:pt x="376776" y="571860"/>
                </a:cubicBezTo>
                <a:cubicBezTo>
                  <a:pt x="372586" y="550141"/>
                  <a:pt x="370870" y="528615"/>
                  <a:pt x="373348" y="505182"/>
                </a:cubicBezTo>
                <a:cubicBezTo>
                  <a:pt x="375062" y="488607"/>
                  <a:pt x="375824" y="475081"/>
                  <a:pt x="385920" y="462126"/>
                </a:cubicBezTo>
                <a:cubicBezTo>
                  <a:pt x="387444" y="460032"/>
                  <a:pt x="387826" y="456222"/>
                  <a:pt x="387634" y="453364"/>
                </a:cubicBezTo>
                <a:cubicBezTo>
                  <a:pt x="384396" y="415835"/>
                  <a:pt x="386110" y="378686"/>
                  <a:pt x="388399" y="340774"/>
                </a:cubicBezTo>
                <a:cubicBezTo>
                  <a:pt x="391445" y="292579"/>
                  <a:pt x="382492" y="241901"/>
                  <a:pt x="350487" y="200182"/>
                </a:cubicBezTo>
                <a:cubicBezTo>
                  <a:pt x="345723" y="194085"/>
                  <a:pt x="343629" y="184941"/>
                  <a:pt x="342485" y="176939"/>
                </a:cubicBezTo>
                <a:cubicBezTo>
                  <a:pt x="337533" y="139219"/>
                  <a:pt x="334103" y="101308"/>
                  <a:pt x="328579" y="63587"/>
                </a:cubicBezTo>
                <a:cubicBezTo>
                  <a:pt x="325530" y="43012"/>
                  <a:pt x="322862" y="21486"/>
                  <a:pt x="314480" y="2817"/>
                </a:cubicBezTo>
                <a:close/>
              </a:path>
            </a:pathLst>
          </a:custGeom>
          <a:effectLst>
            <a:outerShdw blurRad="381000" dist="152400" dir="10800000" algn="r" rotWithShape="0">
              <a:prstClr val="black">
                <a:alpha val="10000"/>
              </a:prstClr>
            </a:outerShdw>
          </a:effectLst>
        </p:spPr>
      </p:pic>
      <p:grpSp>
        <p:nvGrpSpPr>
          <p:cNvPr id="38" name="Group 37">
            <a:extLst>
              <a:ext uri="{FF2B5EF4-FFF2-40B4-BE49-F238E27FC236}">
                <a16:creationId xmlns:a16="http://schemas.microsoft.com/office/drawing/2014/main" id="{8B60959F-9B69-4520-A16E-EA6BECC747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39" name="Freeform: Shape 38">
              <a:extLst>
                <a:ext uri="{FF2B5EF4-FFF2-40B4-BE49-F238E27FC236}">
                  <a16:creationId xmlns:a16="http://schemas.microsoft.com/office/drawing/2014/main" id="{18D5A6E8-CD1B-4796-ABD1-A6F27F6C0E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D7E12F56-F4EE-4535-8677-C11996E241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469268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0">
            <a:extLst>
              <a:ext uri="{FF2B5EF4-FFF2-40B4-BE49-F238E27FC236}">
                <a16:creationId xmlns:a16="http://schemas.microsoft.com/office/drawing/2014/main" id="{620FDFD2-19AF-4124-A49A-BAC0929B13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a:extLst>
              <a:ext uri="{FF2B5EF4-FFF2-40B4-BE49-F238E27FC236}">
                <a16:creationId xmlns:a16="http://schemas.microsoft.com/office/drawing/2014/main" id="{A0AB7183-F5A4-1D9B-8A0C-9065F9E29B09}"/>
              </a:ext>
            </a:extLst>
          </p:cNvPr>
          <p:cNvPicPr>
            <a:picLocks noChangeAspect="1"/>
          </p:cNvPicPr>
          <p:nvPr/>
        </p:nvPicPr>
        <p:blipFill>
          <a:blip r:embed="rId2"/>
          <a:srcRect t="15058" r="1" b="2911"/>
          <a:stretch>
            <a:fillRect/>
          </a:stretch>
        </p:blipFill>
        <p:spPr>
          <a:xfrm>
            <a:off x="20" y="1"/>
            <a:ext cx="6088360" cy="3333749"/>
          </a:xfrm>
          <a:custGeom>
            <a:avLst/>
            <a:gdLst/>
            <a:ahLst/>
            <a:cxnLst/>
            <a:rect l="l" t="t" r="r" b="b"/>
            <a:pathLst>
              <a:path w="6088380" h="3333749">
                <a:moveTo>
                  <a:pt x="0" y="0"/>
                </a:moveTo>
                <a:lnTo>
                  <a:pt x="6088380" y="0"/>
                </a:lnTo>
                <a:lnTo>
                  <a:pt x="6088380" y="2202180"/>
                </a:lnTo>
                <a:lnTo>
                  <a:pt x="5913795" y="3333749"/>
                </a:lnTo>
                <a:lnTo>
                  <a:pt x="0" y="3333749"/>
                </a:lnTo>
                <a:close/>
              </a:path>
            </a:pathLst>
          </a:custGeom>
        </p:spPr>
      </p:pic>
      <p:pic>
        <p:nvPicPr>
          <p:cNvPr id="6" name="Imagem 5">
            <a:extLst>
              <a:ext uri="{FF2B5EF4-FFF2-40B4-BE49-F238E27FC236}">
                <a16:creationId xmlns:a16="http://schemas.microsoft.com/office/drawing/2014/main" id="{BA310F0F-4E50-416E-D852-EDFA9C7D983D}"/>
              </a:ext>
            </a:extLst>
          </p:cNvPr>
          <p:cNvPicPr>
            <a:picLocks noChangeAspect="1"/>
          </p:cNvPicPr>
          <p:nvPr/>
        </p:nvPicPr>
        <p:blipFill>
          <a:blip r:embed="rId3"/>
          <a:srcRect t="4021" r="1" b="13948"/>
          <a:stretch>
            <a:fillRect/>
          </a:stretch>
        </p:blipFill>
        <p:spPr>
          <a:xfrm>
            <a:off x="20" y="3524252"/>
            <a:ext cx="6088360" cy="3333748"/>
          </a:xfrm>
          <a:custGeom>
            <a:avLst/>
            <a:gdLst/>
            <a:ahLst/>
            <a:cxnLst/>
            <a:rect l="l" t="t" r="r" b="b"/>
            <a:pathLst>
              <a:path w="6088380" h="3333748">
                <a:moveTo>
                  <a:pt x="0" y="0"/>
                </a:moveTo>
                <a:lnTo>
                  <a:pt x="5884403" y="0"/>
                </a:lnTo>
                <a:lnTo>
                  <a:pt x="5882640" y="11428"/>
                </a:lnTo>
                <a:lnTo>
                  <a:pt x="5562600" y="1931668"/>
                </a:lnTo>
                <a:lnTo>
                  <a:pt x="6088380" y="3333748"/>
                </a:lnTo>
                <a:lnTo>
                  <a:pt x="0" y="3333748"/>
                </a:lnTo>
                <a:close/>
              </a:path>
            </a:pathLst>
          </a:custGeom>
        </p:spPr>
      </p:pic>
      <p:grpSp>
        <p:nvGrpSpPr>
          <p:cNvPr id="18" name="Group 12">
            <a:extLst>
              <a:ext uri="{FF2B5EF4-FFF2-40B4-BE49-F238E27FC236}">
                <a16:creationId xmlns:a16="http://schemas.microsoft.com/office/drawing/2014/main" id="{7F6F6FC6-9A5F-4E14-8105-15D94914A79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95370" y="544"/>
            <a:ext cx="874716" cy="6857455"/>
            <a:chOff x="5395370" y="544"/>
            <a:chExt cx="874716" cy="6857455"/>
          </a:xfrm>
        </p:grpSpPr>
        <p:sp>
          <p:nvSpPr>
            <p:cNvPr id="19" name="Freeform: Shape 13">
              <a:extLst>
                <a:ext uri="{FF2B5EF4-FFF2-40B4-BE49-F238E27FC236}">
                  <a16:creationId xmlns:a16="http://schemas.microsoft.com/office/drawing/2014/main" id="{2DCFA6DA-C89C-4BD9-A659-4E35D789BF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4">
              <a:extLst>
                <a:ext uri="{FF2B5EF4-FFF2-40B4-BE49-F238E27FC236}">
                  <a16:creationId xmlns:a16="http://schemas.microsoft.com/office/drawing/2014/main" id="{868AC5BD-C02C-4D96-813D-3C9ABB388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2404000"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Espaço Reservado para Conteúdo 2">
            <a:extLst>
              <a:ext uri="{FF2B5EF4-FFF2-40B4-BE49-F238E27FC236}">
                <a16:creationId xmlns:a16="http://schemas.microsoft.com/office/drawing/2014/main" id="{AFB4449D-1428-C2F8-742F-1DAB4D08AAC5}"/>
              </a:ext>
            </a:extLst>
          </p:cNvPr>
          <p:cNvSpPr>
            <a:spLocks noGrp="1"/>
          </p:cNvSpPr>
          <p:nvPr>
            <p:ph idx="1"/>
          </p:nvPr>
        </p:nvSpPr>
        <p:spPr>
          <a:xfrm>
            <a:off x="6479685" y="248237"/>
            <a:ext cx="5321010" cy="2682000"/>
          </a:xfrm>
        </p:spPr>
        <p:txBody>
          <a:bodyPr>
            <a:noAutofit/>
          </a:bodyPr>
          <a:lstStyle/>
          <a:p>
            <a:pPr marL="0" indent="0" algn="just">
              <a:buNone/>
            </a:pPr>
            <a:r>
              <a:rPr lang="pt-BR" sz="2200" kern="100" dirty="0">
                <a:solidFill>
                  <a:schemeClr val="bg1">
                    <a:alpha val="80000"/>
                  </a:schemeClr>
                </a:solidFill>
                <a:latin typeface="Times New Roman" panose="02020603050405020304" pitchFamily="18" charset="0"/>
                <a:ea typeface="Aptos"/>
                <a:cs typeface="Times New Roman" panose="02020603050405020304" pitchFamily="18" charset="0"/>
              </a:rPr>
              <a:t>Um último exemplo para entender melhor a ideia, imagine uma equipe que esteja patrulhando em uma região em que se tem muito mato alto, má iluminação pública e índices alarmantes de crimes como o roubo e o estupro. Novamente, à primeira vista, a existência dessas adversidades (malto alto e má iluminação pública) pode parecer um problema meramente administrativo. Porém, esta equipe pode confeccionar um RAI atendimento com a natureza chamada de </a:t>
            </a:r>
            <a:r>
              <a:rPr lang="pt-BR" sz="2200" b="1" kern="100" dirty="0">
                <a:solidFill>
                  <a:schemeClr val="bg1">
                    <a:alpha val="80000"/>
                  </a:schemeClr>
                </a:solidFill>
                <a:latin typeface="Times New Roman" panose="02020603050405020304" pitchFamily="18" charset="0"/>
                <a:ea typeface="Aptos"/>
                <a:cs typeface="Times New Roman" panose="02020603050405020304" pitchFamily="18" charset="0"/>
              </a:rPr>
              <a:t>Fatores Socias que Impactam na Criminalidade</a:t>
            </a:r>
            <a:r>
              <a:rPr lang="pt-BR" sz="2200" kern="100" dirty="0">
                <a:solidFill>
                  <a:schemeClr val="bg1">
                    <a:alpha val="80000"/>
                  </a:schemeClr>
                </a:solidFill>
                <a:latin typeface="Times New Roman" panose="02020603050405020304" pitchFamily="18" charset="0"/>
                <a:ea typeface="Aptos"/>
                <a:cs typeface="Times New Roman" panose="02020603050405020304" pitchFamily="18" charset="0"/>
              </a:rPr>
              <a:t>, anexar fotos e relatar todas as informações relevantes. Desta feita, leva-se ao conhecimento do comando da unidade, da qual este irá oficiar a prefeitura para que seja feita uma roçagem e organização no local. Com certeza esta atitude vai refletir no bem-estar da sociedade e nos índices criminais, aliviando o serviço do próprio policial naquela região.</a:t>
            </a:r>
            <a:endParaRPr lang="pt-BR" sz="2200" dirty="0">
              <a:solidFill>
                <a:schemeClr val="bg1">
                  <a:alpha val="80000"/>
                </a:schemeClr>
              </a:solidFill>
            </a:endParaRPr>
          </a:p>
        </p:txBody>
      </p:sp>
    </p:spTree>
    <p:extLst>
      <p:ext uri="{BB962C8B-B14F-4D97-AF65-F5344CB8AC3E}">
        <p14:creationId xmlns:p14="http://schemas.microsoft.com/office/powerpoint/2010/main" val="1473104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35FA909-3F24-448C-A8BC-7CF77F62F8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4F833599-F75C-D7C4-C34F-FF9F94EF1DD5}"/>
              </a:ext>
            </a:extLst>
          </p:cNvPr>
          <p:cNvSpPr>
            <a:spLocks noGrp="1"/>
          </p:cNvSpPr>
          <p:nvPr>
            <p:ph idx="1"/>
          </p:nvPr>
        </p:nvSpPr>
        <p:spPr>
          <a:xfrm>
            <a:off x="838200" y="758536"/>
            <a:ext cx="6140449" cy="5250152"/>
          </a:xfrm>
        </p:spPr>
        <p:txBody>
          <a:bodyPr>
            <a:normAutofit fontScale="92500" lnSpcReduction="20000"/>
          </a:bodyPr>
          <a:lstStyle/>
          <a:p>
            <a:pPr marL="0" indent="0" algn="just">
              <a:spcAft>
                <a:spcPts val="800"/>
              </a:spcAft>
              <a:buNone/>
            </a:pPr>
            <a:r>
              <a:rPr lang="pt-BR" sz="1100" kern="100" dirty="0">
                <a:solidFill>
                  <a:schemeClr val="bg1">
                    <a:alpha val="80000"/>
                  </a:schemeClr>
                </a:solidFill>
                <a:latin typeface="Times New Roman" panose="02020603050405020304" pitchFamily="18" charset="0"/>
                <a:ea typeface="Aptos"/>
                <a:cs typeface="Times New Roman" panose="02020603050405020304" pitchFamily="18" charset="0"/>
              </a:rPr>
              <a:t>	</a:t>
            </a: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Trabalhar dessa forma é transformar o serviço de</a:t>
            </a:r>
            <a:r>
              <a:rPr lang="pt-BR" sz="2000" b="1" kern="100" dirty="0">
                <a:solidFill>
                  <a:schemeClr val="bg1">
                    <a:alpha val="80000"/>
                  </a:schemeClr>
                </a:solidFill>
                <a:latin typeface="Times New Roman" panose="02020603050405020304" pitchFamily="18" charset="0"/>
                <a:ea typeface="Aptos"/>
                <a:cs typeface="Times New Roman" panose="02020603050405020304" pitchFamily="18" charset="0"/>
              </a:rPr>
              <a:t> </a:t>
            </a: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"enxugar gelo" em efetividade e concretização do trabalho policial e menos serviço para o policial militar. O mesmo indivíduo é preso dezenas de vezes, mas logo é solto pela justiça, retornando à mesma área e ao mesmo comportamento, pois o ambiente continua propício. A atuação pontual, reativa, vira rotina. Em contrapartida, quando se age preventivamente e atinge os </a:t>
            </a:r>
            <a:r>
              <a:rPr lang="pt-BR" sz="2000" b="1" kern="100" dirty="0">
                <a:solidFill>
                  <a:schemeClr val="bg1">
                    <a:alpha val="80000"/>
                  </a:schemeClr>
                </a:solidFill>
                <a:latin typeface="Times New Roman" panose="02020603050405020304" pitchFamily="18" charset="0"/>
                <a:ea typeface="Aptos"/>
                <a:cs typeface="Times New Roman" panose="02020603050405020304" pitchFamily="18" charset="0"/>
              </a:rPr>
              <a:t>fatores de atração</a:t>
            </a: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 como locais de consumo de álcool sem controle, áreas de abandono ou zonas de desordem, conseguimos alterar o contexto e, consequentemente, reduzir a incidência criminal.</a:t>
            </a:r>
          </a:p>
          <a:p>
            <a:pPr marL="0" indent="0" algn="just">
              <a:spcAft>
                <a:spcPts val="800"/>
              </a:spcAft>
              <a:buNone/>
            </a:pP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	Esse novo olhar sobre a atividade policial, infelizmente, ainda encontra resistência dentro da própria corporação. Muitos policiais, formados no modelo clássico, ainda enxergam a atividade como exclusivamente repressiva e focada no indivíduo: patrulhar, prender o ladrão e entregar para o Judiciário. Porém, é fundamental entender que o papel do policial moderno não é apenas aplicar a força do Estado, mas resolver problemas, oferecer respostas inteligentes à sociedade, atuar como um gestor da ordem pública focado também no ambiente criminal. </a:t>
            </a:r>
            <a:endParaRPr lang="pt-BR" sz="2000" kern="100" dirty="0">
              <a:solidFill>
                <a:schemeClr val="bg1">
                  <a:alpha val="80000"/>
                </a:schemeClr>
              </a:solidFill>
              <a:ea typeface="Aptos"/>
              <a:cs typeface="Times New Roman" panose="02020603050405020304" pitchFamily="18" charset="0"/>
            </a:endParaRPr>
          </a:p>
        </p:txBody>
      </p:sp>
      <p:pic>
        <p:nvPicPr>
          <p:cNvPr id="5" name="Imagem 4">
            <a:extLst>
              <a:ext uri="{FF2B5EF4-FFF2-40B4-BE49-F238E27FC236}">
                <a16:creationId xmlns:a16="http://schemas.microsoft.com/office/drawing/2014/main" id="{7DEB6BAC-54C6-CB6C-CA7F-D000EF02A82E}"/>
              </a:ext>
            </a:extLst>
          </p:cNvPr>
          <p:cNvPicPr>
            <a:picLocks noChangeAspect="1"/>
          </p:cNvPicPr>
          <p:nvPr/>
        </p:nvPicPr>
        <p:blipFill>
          <a:blip r:embed="rId2"/>
          <a:srcRect l="28012" r="27761" b="-2"/>
          <a:stretch>
            <a:fillRect/>
          </a:stretch>
        </p:blipFill>
        <p:spPr>
          <a:xfrm>
            <a:off x="7668829" y="-1"/>
            <a:ext cx="4543953" cy="6858002"/>
          </a:xfrm>
          <a:custGeom>
            <a:avLst/>
            <a:gdLst/>
            <a:ahLst/>
            <a:cxnLst/>
            <a:rect l="l" t="t" r="r" b="b"/>
            <a:pathLst>
              <a:path w="4543953" h="6858002">
                <a:moveTo>
                  <a:pt x="248638" y="6438981"/>
                </a:moveTo>
                <a:cubicBezTo>
                  <a:pt x="258140" y="6444077"/>
                  <a:pt x="265617" y="6451650"/>
                  <a:pt x="268569" y="6463841"/>
                </a:cubicBezTo>
                <a:lnTo>
                  <a:pt x="268572" y="6463849"/>
                </a:lnTo>
                <a:lnTo>
                  <a:pt x="279556" y="6508052"/>
                </a:lnTo>
                <a:lnTo>
                  <a:pt x="282367" y="6513012"/>
                </a:lnTo>
                <a:lnTo>
                  <a:pt x="284834" y="6521804"/>
                </a:lnTo>
                <a:lnTo>
                  <a:pt x="301172" y="6546195"/>
                </a:lnTo>
                <a:lnTo>
                  <a:pt x="301172" y="6546194"/>
                </a:lnTo>
                <a:lnTo>
                  <a:pt x="282367" y="6513012"/>
                </a:lnTo>
                <a:lnTo>
                  <a:pt x="268572" y="6463849"/>
                </a:lnTo>
                <a:lnTo>
                  <a:pt x="268569" y="6463840"/>
                </a:lnTo>
                <a:close/>
                <a:moveTo>
                  <a:pt x="332842" y="2836172"/>
                </a:moveTo>
                <a:lnTo>
                  <a:pt x="332842" y="2836173"/>
                </a:lnTo>
                <a:cubicBezTo>
                  <a:pt x="336914" y="2839983"/>
                  <a:pt x="340200" y="2844317"/>
                  <a:pt x="341533" y="2848794"/>
                </a:cubicBezTo>
                <a:cubicBezTo>
                  <a:pt x="348200" y="2870416"/>
                  <a:pt x="356392" y="2892181"/>
                  <a:pt x="361441" y="2914328"/>
                </a:cubicBezTo>
                <a:lnTo>
                  <a:pt x="366072" y="2947863"/>
                </a:lnTo>
                <a:lnTo>
                  <a:pt x="362488" y="2982148"/>
                </a:lnTo>
                <a:cubicBezTo>
                  <a:pt x="354392" y="3014153"/>
                  <a:pt x="350582" y="3045777"/>
                  <a:pt x="350796" y="3077401"/>
                </a:cubicBezTo>
                <a:lnTo>
                  <a:pt x="350796" y="3077402"/>
                </a:lnTo>
                <a:lnTo>
                  <a:pt x="350796" y="3077402"/>
                </a:lnTo>
                <a:cubicBezTo>
                  <a:pt x="351010" y="3109026"/>
                  <a:pt x="355249" y="3140650"/>
                  <a:pt x="363250" y="3172655"/>
                </a:cubicBezTo>
                <a:cubicBezTo>
                  <a:pt x="389159" y="3276481"/>
                  <a:pt x="416591" y="3380306"/>
                  <a:pt x="410877" y="3489468"/>
                </a:cubicBezTo>
                <a:cubicBezTo>
                  <a:pt x="409925" y="3507564"/>
                  <a:pt x="421546" y="3529091"/>
                  <a:pt x="432976" y="3544714"/>
                </a:cubicBezTo>
                <a:cubicBezTo>
                  <a:pt x="438406" y="3552191"/>
                  <a:pt x="442585" y="3557716"/>
                  <a:pt x="445520" y="3562321"/>
                </a:cubicBezTo>
                <a:lnTo>
                  <a:pt x="450598" y="3574408"/>
                </a:lnTo>
                <a:lnTo>
                  <a:pt x="448246" y="3587174"/>
                </a:lnTo>
                <a:cubicBezTo>
                  <a:pt x="446228" y="3592232"/>
                  <a:pt x="442978" y="3598435"/>
                  <a:pt x="438500" y="3606817"/>
                </a:cubicBezTo>
                <a:cubicBezTo>
                  <a:pt x="434118" y="3614819"/>
                  <a:pt x="431452" y="3624725"/>
                  <a:pt x="424974" y="3630632"/>
                </a:cubicBezTo>
                <a:cubicBezTo>
                  <a:pt x="408496" y="3645682"/>
                  <a:pt x="402257" y="3662494"/>
                  <a:pt x="400733" y="3680163"/>
                </a:cubicBezTo>
                <a:lnTo>
                  <a:pt x="400733" y="3680164"/>
                </a:lnTo>
                <a:lnTo>
                  <a:pt x="400733" y="3680164"/>
                </a:lnTo>
                <a:lnTo>
                  <a:pt x="404781" y="3734838"/>
                </a:lnTo>
                <a:lnTo>
                  <a:pt x="404399" y="3754652"/>
                </a:lnTo>
                <a:cubicBezTo>
                  <a:pt x="398399" y="3767130"/>
                  <a:pt x="396447" y="3778655"/>
                  <a:pt x="398042" y="3789776"/>
                </a:cubicBezTo>
                <a:lnTo>
                  <a:pt x="398042" y="3789776"/>
                </a:lnTo>
                <a:lnTo>
                  <a:pt x="398042" y="3789777"/>
                </a:lnTo>
                <a:cubicBezTo>
                  <a:pt x="399638" y="3800897"/>
                  <a:pt x="404781" y="3811614"/>
                  <a:pt x="412973" y="3822473"/>
                </a:cubicBezTo>
                <a:lnTo>
                  <a:pt x="427308" y="3852620"/>
                </a:lnTo>
                <a:lnTo>
                  <a:pt x="426528" y="3868764"/>
                </a:lnTo>
                <a:cubicBezTo>
                  <a:pt x="425070" y="3874229"/>
                  <a:pt x="422307" y="3879766"/>
                  <a:pt x="417925" y="3885338"/>
                </a:cubicBezTo>
                <a:cubicBezTo>
                  <a:pt x="398494" y="3910104"/>
                  <a:pt x="388302" y="3935727"/>
                  <a:pt x="386040" y="3962159"/>
                </a:cubicBezTo>
                <a:lnTo>
                  <a:pt x="386040" y="3962160"/>
                </a:lnTo>
                <a:lnTo>
                  <a:pt x="386040" y="3962160"/>
                </a:lnTo>
                <a:cubicBezTo>
                  <a:pt x="383778" y="3988593"/>
                  <a:pt x="389446" y="4015835"/>
                  <a:pt x="401733" y="4043840"/>
                </a:cubicBezTo>
                <a:lnTo>
                  <a:pt x="416855" y="4103826"/>
                </a:lnTo>
                <a:lnTo>
                  <a:pt x="414887" y="4134256"/>
                </a:lnTo>
                <a:cubicBezTo>
                  <a:pt x="413045" y="4144498"/>
                  <a:pt x="409973" y="4154857"/>
                  <a:pt x="405543" y="4165383"/>
                </a:cubicBezTo>
                <a:cubicBezTo>
                  <a:pt x="402114" y="4173480"/>
                  <a:pt x="401543" y="4182767"/>
                  <a:pt x="401638" y="4192387"/>
                </a:cubicBezTo>
                <a:lnTo>
                  <a:pt x="401638" y="4192388"/>
                </a:lnTo>
                <a:lnTo>
                  <a:pt x="401638" y="4192388"/>
                </a:lnTo>
                <a:lnTo>
                  <a:pt x="401733" y="4221391"/>
                </a:lnTo>
                <a:lnTo>
                  <a:pt x="396017" y="4253014"/>
                </a:lnTo>
                <a:cubicBezTo>
                  <a:pt x="383824" y="4277401"/>
                  <a:pt x="368204" y="4300070"/>
                  <a:pt x="356201" y="4324645"/>
                </a:cubicBezTo>
                <a:cubicBezTo>
                  <a:pt x="350487" y="4336457"/>
                  <a:pt x="347439" y="4350554"/>
                  <a:pt x="347247" y="4363890"/>
                </a:cubicBezTo>
                <a:lnTo>
                  <a:pt x="347247" y="4363891"/>
                </a:lnTo>
                <a:lnTo>
                  <a:pt x="347247" y="4363891"/>
                </a:lnTo>
                <a:cubicBezTo>
                  <a:pt x="346295" y="4403326"/>
                  <a:pt x="346295" y="4442762"/>
                  <a:pt x="348009" y="4482005"/>
                </a:cubicBezTo>
                <a:cubicBezTo>
                  <a:pt x="350677" y="4546777"/>
                  <a:pt x="351249" y="4612501"/>
                  <a:pt x="408019" y="4659175"/>
                </a:cubicBezTo>
                <a:cubicBezTo>
                  <a:pt x="412591" y="4662987"/>
                  <a:pt x="415259" y="4671177"/>
                  <a:pt x="416021" y="4677656"/>
                </a:cubicBezTo>
                <a:cubicBezTo>
                  <a:pt x="419640" y="4707565"/>
                  <a:pt x="420022" y="4738236"/>
                  <a:pt x="425928" y="4767765"/>
                </a:cubicBezTo>
                <a:lnTo>
                  <a:pt x="427237" y="4800483"/>
                </a:lnTo>
                <a:lnTo>
                  <a:pt x="412401" y="4828916"/>
                </a:lnTo>
                <a:cubicBezTo>
                  <a:pt x="395828" y="4846490"/>
                  <a:pt x="384397" y="4866958"/>
                  <a:pt x="382691" y="4889275"/>
                </a:cubicBezTo>
                <a:lnTo>
                  <a:pt x="382691" y="4889275"/>
                </a:lnTo>
                <a:lnTo>
                  <a:pt x="382691" y="4889276"/>
                </a:lnTo>
                <a:cubicBezTo>
                  <a:pt x="382122" y="4896714"/>
                  <a:pt x="382634" y="4904358"/>
                  <a:pt x="384396" y="4912169"/>
                </a:cubicBezTo>
                <a:lnTo>
                  <a:pt x="385799" y="4933805"/>
                </a:lnTo>
                <a:lnTo>
                  <a:pt x="381039" y="4952673"/>
                </a:lnTo>
                <a:cubicBezTo>
                  <a:pt x="376253" y="4964604"/>
                  <a:pt x="368680" y="4975511"/>
                  <a:pt x="360964" y="4987037"/>
                </a:cubicBezTo>
                <a:cubicBezTo>
                  <a:pt x="349725" y="5003801"/>
                  <a:pt x="335627" y="5022852"/>
                  <a:pt x="334485" y="5041521"/>
                </a:cubicBezTo>
                <a:cubicBezTo>
                  <a:pt x="332628" y="5073241"/>
                  <a:pt x="310088" y="5101639"/>
                  <a:pt x="308337" y="5133224"/>
                </a:cubicBezTo>
                <a:lnTo>
                  <a:pt x="308337" y="5133225"/>
                </a:lnTo>
                <a:lnTo>
                  <a:pt x="308337" y="5133225"/>
                </a:lnTo>
                <a:lnTo>
                  <a:pt x="315052" y="5166114"/>
                </a:lnTo>
                <a:lnTo>
                  <a:pt x="314362" y="5172090"/>
                </a:lnTo>
                <a:cubicBezTo>
                  <a:pt x="313481" y="5174400"/>
                  <a:pt x="312290" y="5176876"/>
                  <a:pt x="311814" y="5179067"/>
                </a:cubicBezTo>
                <a:lnTo>
                  <a:pt x="311814" y="5179068"/>
                </a:lnTo>
                <a:lnTo>
                  <a:pt x="311814" y="5179068"/>
                </a:lnTo>
                <a:cubicBezTo>
                  <a:pt x="304574" y="5214122"/>
                  <a:pt x="311624" y="5247079"/>
                  <a:pt x="335437" y="5272797"/>
                </a:cubicBezTo>
                <a:cubicBezTo>
                  <a:pt x="350964" y="5289657"/>
                  <a:pt x="359489" y="5307422"/>
                  <a:pt x="362870" y="5326163"/>
                </a:cubicBezTo>
                <a:lnTo>
                  <a:pt x="364317" y="5355014"/>
                </a:lnTo>
                <a:lnTo>
                  <a:pt x="359440" y="5385384"/>
                </a:lnTo>
                <a:cubicBezTo>
                  <a:pt x="356201" y="5398721"/>
                  <a:pt x="353915" y="5412057"/>
                  <a:pt x="351249" y="5425582"/>
                </a:cubicBezTo>
                <a:cubicBezTo>
                  <a:pt x="347439" y="5443870"/>
                  <a:pt x="343437" y="5462351"/>
                  <a:pt x="339627" y="5480637"/>
                </a:cubicBezTo>
                <a:cubicBezTo>
                  <a:pt x="337722" y="5489497"/>
                  <a:pt x="335151" y="5498832"/>
                  <a:pt x="335103" y="5507667"/>
                </a:cubicBezTo>
                <a:lnTo>
                  <a:pt x="335103" y="5507668"/>
                </a:lnTo>
                <a:lnTo>
                  <a:pt x="335103" y="5507668"/>
                </a:lnTo>
                <a:cubicBezTo>
                  <a:pt x="335056" y="5516503"/>
                  <a:pt x="337532" y="5524837"/>
                  <a:pt x="345723" y="5531694"/>
                </a:cubicBezTo>
                <a:lnTo>
                  <a:pt x="355869" y="5547578"/>
                </a:lnTo>
                <a:lnTo>
                  <a:pt x="346295" y="5562746"/>
                </a:lnTo>
                <a:cubicBezTo>
                  <a:pt x="303622" y="5600467"/>
                  <a:pt x="276951" y="5646189"/>
                  <a:pt x="275047" y="5704483"/>
                </a:cubicBezTo>
                <a:cubicBezTo>
                  <a:pt x="274665" y="5716485"/>
                  <a:pt x="271999" y="5728678"/>
                  <a:pt x="269141" y="5740488"/>
                </a:cubicBezTo>
                <a:cubicBezTo>
                  <a:pt x="267426" y="5747728"/>
                  <a:pt x="265520" y="5756493"/>
                  <a:pt x="260376" y="5760873"/>
                </a:cubicBezTo>
                <a:cubicBezTo>
                  <a:pt x="221133" y="5794974"/>
                  <a:pt x="193890" y="5837457"/>
                  <a:pt x="171981" y="5883751"/>
                </a:cubicBezTo>
                <a:cubicBezTo>
                  <a:pt x="164171" y="5900323"/>
                  <a:pt x="156361" y="5918042"/>
                  <a:pt x="154075" y="5935949"/>
                </a:cubicBezTo>
                <a:lnTo>
                  <a:pt x="154075" y="5935950"/>
                </a:lnTo>
                <a:lnTo>
                  <a:pt x="154075" y="5935950"/>
                </a:lnTo>
                <a:cubicBezTo>
                  <a:pt x="151789" y="5954618"/>
                  <a:pt x="155599" y="5974241"/>
                  <a:pt x="157695" y="5993292"/>
                </a:cubicBezTo>
                <a:cubicBezTo>
                  <a:pt x="158837" y="6004532"/>
                  <a:pt x="158647" y="6017486"/>
                  <a:pt x="164171" y="6026441"/>
                </a:cubicBezTo>
                <a:cubicBezTo>
                  <a:pt x="181508" y="6054826"/>
                  <a:pt x="200176" y="6082259"/>
                  <a:pt x="220371" y="6108739"/>
                </a:cubicBezTo>
                <a:lnTo>
                  <a:pt x="234064" y="6133315"/>
                </a:lnTo>
                <a:lnTo>
                  <a:pt x="230364" y="6143190"/>
                </a:lnTo>
                <a:cubicBezTo>
                  <a:pt x="227813" y="6146732"/>
                  <a:pt x="223895" y="6150697"/>
                  <a:pt x="218465" y="6155602"/>
                </a:cubicBezTo>
                <a:cubicBezTo>
                  <a:pt x="196176" y="6175797"/>
                  <a:pt x="184556" y="6200944"/>
                  <a:pt x="179794" y="6228756"/>
                </a:cubicBezTo>
                <a:cubicBezTo>
                  <a:pt x="172363" y="6272764"/>
                  <a:pt x="166077" y="6317151"/>
                  <a:pt x="162457" y="6361539"/>
                </a:cubicBezTo>
                <a:lnTo>
                  <a:pt x="162457" y="6361540"/>
                </a:lnTo>
                <a:lnTo>
                  <a:pt x="162457" y="6361540"/>
                </a:lnTo>
                <a:lnTo>
                  <a:pt x="162684" y="6365557"/>
                </a:lnTo>
                <a:lnTo>
                  <a:pt x="163946" y="6387910"/>
                </a:lnTo>
                <a:lnTo>
                  <a:pt x="166047" y="6392243"/>
                </a:lnTo>
                <a:lnTo>
                  <a:pt x="173364" y="6407333"/>
                </a:lnTo>
                <a:lnTo>
                  <a:pt x="173364" y="6407332"/>
                </a:lnTo>
                <a:lnTo>
                  <a:pt x="166047" y="6392243"/>
                </a:lnTo>
                <a:lnTo>
                  <a:pt x="163946" y="6387910"/>
                </a:lnTo>
                <a:lnTo>
                  <a:pt x="162684" y="6365557"/>
                </a:lnTo>
                <a:lnTo>
                  <a:pt x="162457" y="6361540"/>
                </a:lnTo>
                <a:lnTo>
                  <a:pt x="179794" y="6228757"/>
                </a:lnTo>
                <a:cubicBezTo>
                  <a:pt x="184556" y="6200945"/>
                  <a:pt x="196176" y="6175798"/>
                  <a:pt x="218465" y="6155603"/>
                </a:cubicBezTo>
                <a:cubicBezTo>
                  <a:pt x="229325" y="6145793"/>
                  <a:pt x="234135" y="6139745"/>
                  <a:pt x="234064" y="6133315"/>
                </a:cubicBezTo>
                <a:lnTo>
                  <a:pt x="234064" y="6133315"/>
                </a:lnTo>
                <a:lnTo>
                  <a:pt x="234064" y="6133314"/>
                </a:lnTo>
                <a:cubicBezTo>
                  <a:pt x="233993" y="6126884"/>
                  <a:pt x="229039" y="6120074"/>
                  <a:pt x="220371" y="6108738"/>
                </a:cubicBezTo>
                <a:cubicBezTo>
                  <a:pt x="200176" y="6082258"/>
                  <a:pt x="181508" y="6054825"/>
                  <a:pt x="164171" y="6026440"/>
                </a:cubicBezTo>
                <a:cubicBezTo>
                  <a:pt x="158647" y="6017485"/>
                  <a:pt x="158837" y="6004531"/>
                  <a:pt x="157695" y="5993291"/>
                </a:cubicBezTo>
                <a:cubicBezTo>
                  <a:pt x="156647" y="5983766"/>
                  <a:pt x="155171" y="5974097"/>
                  <a:pt x="154242" y="5964477"/>
                </a:cubicBezTo>
                <a:lnTo>
                  <a:pt x="154075" y="5935950"/>
                </a:lnTo>
                <a:lnTo>
                  <a:pt x="160957" y="5909351"/>
                </a:lnTo>
                <a:cubicBezTo>
                  <a:pt x="164171" y="5900611"/>
                  <a:pt x="168076" y="5892038"/>
                  <a:pt x="171981" y="5883752"/>
                </a:cubicBezTo>
                <a:cubicBezTo>
                  <a:pt x="193890" y="5837458"/>
                  <a:pt x="221133" y="5794975"/>
                  <a:pt x="260376" y="5760874"/>
                </a:cubicBezTo>
                <a:cubicBezTo>
                  <a:pt x="265520" y="5756494"/>
                  <a:pt x="267426" y="5747729"/>
                  <a:pt x="269141" y="5740489"/>
                </a:cubicBezTo>
                <a:cubicBezTo>
                  <a:pt x="271999" y="5728679"/>
                  <a:pt x="274665" y="5716486"/>
                  <a:pt x="275047" y="5704484"/>
                </a:cubicBezTo>
                <a:cubicBezTo>
                  <a:pt x="276951" y="5646190"/>
                  <a:pt x="303622" y="5600468"/>
                  <a:pt x="346295" y="5562747"/>
                </a:cubicBezTo>
                <a:cubicBezTo>
                  <a:pt x="352392" y="5557318"/>
                  <a:pt x="355774" y="5552508"/>
                  <a:pt x="355869" y="5547579"/>
                </a:cubicBezTo>
                <a:lnTo>
                  <a:pt x="355869" y="5547578"/>
                </a:lnTo>
                <a:lnTo>
                  <a:pt x="355869" y="5547578"/>
                </a:lnTo>
                <a:cubicBezTo>
                  <a:pt x="355964" y="5542649"/>
                  <a:pt x="352773" y="5537600"/>
                  <a:pt x="345723" y="5531693"/>
                </a:cubicBezTo>
                <a:cubicBezTo>
                  <a:pt x="341628" y="5528265"/>
                  <a:pt x="338961" y="5524467"/>
                  <a:pt x="337324" y="5520422"/>
                </a:cubicBezTo>
                <a:lnTo>
                  <a:pt x="335103" y="5507668"/>
                </a:lnTo>
                <a:lnTo>
                  <a:pt x="339627" y="5480638"/>
                </a:lnTo>
                <a:cubicBezTo>
                  <a:pt x="343437" y="5462352"/>
                  <a:pt x="347439" y="5443871"/>
                  <a:pt x="351249" y="5425583"/>
                </a:cubicBezTo>
                <a:cubicBezTo>
                  <a:pt x="353915" y="5412058"/>
                  <a:pt x="356201" y="5398722"/>
                  <a:pt x="359440" y="5385385"/>
                </a:cubicBezTo>
                <a:cubicBezTo>
                  <a:pt x="361965" y="5375003"/>
                  <a:pt x="363668" y="5364883"/>
                  <a:pt x="364317" y="5355015"/>
                </a:cubicBezTo>
                <a:lnTo>
                  <a:pt x="364317" y="5355014"/>
                </a:lnTo>
                <a:lnTo>
                  <a:pt x="364317" y="5355014"/>
                </a:lnTo>
                <a:cubicBezTo>
                  <a:pt x="366264" y="5325412"/>
                  <a:pt x="358727" y="5298086"/>
                  <a:pt x="335437" y="5272796"/>
                </a:cubicBezTo>
                <a:cubicBezTo>
                  <a:pt x="323531" y="5259937"/>
                  <a:pt x="315815" y="5245269"/>
                  <a:pt x="311981" y="5229433"/>
                </a:cubicBezTo>
                <a:lnTo>
                  <a:pt x="311814" y="5179068"/>
                </a:lnTo>
                <a:lnTo>
                  <a:pt x="314362" y="5172091"/>
                </a:lnTo>
                <a:cubicBezTo>
                  <a:pt x="315243" y="5169781"/>
                  <a:pt x="315814" y="5167638"/>
                  <a:pt x="315052" y="5166114"/>
                </a:cubicBezTo>
                <a:lnTo>
                  <a:pt x="315052" y="5166114"/>
                </a:lnTo>
                <a:lnTo>
                  <a:pt x="315052" y="5166113"/>
                </a:lnTo>
                <a:lnTo>
                  <a:pt x="308337" y="5133225"/>
                </a:lnTo>
                <a:lnTo>
                  <a:pt x="315482" y="5102461"/>
                </a:lnTo>
                <a:cubicBezTo>
                  <a:pt x="322817" y="5082339"/>
                  <a:pt x="333247" y="5062669"/>
                  <a:pt x="334485" y="5041522"/>
                </a:cubicBezTo>
                <a:cubicBezTo>
                  <a:pt x="335627" y="5022853"/>
                  <a:pt x="349725" y="5003802"/>
                  <a:pt x="360964" y="4987038"/>
                </a:cubicBezTo>
                <a:cubicBezTo>
                  <a:pt x="372538" y="4969748"/>
                  <a:pt x="383790" y="4953853"/>
                  <a:pt x="385799" y="4933805"/>
                </a:cubicBezTo>
                <a:lnTo>
                  <a:pt x="385799" y="4933805"/>
                </a:lnTo>
                <a:lnTo>
                  <a:pt x="385799" y="4933805"/>
                </a:lnTo>
                <a:cubicBezTo>
                  <a:pt x="386468" y="4927122"/>
                  <a:pt x="386111" y="4919979"/>
                  <a:pt x="384396" y="4912168"/>
                </a:cubicBezTo>
                <a:lnTo>
                  <a:pt x="382691" y="4889275"/>
                </a:lnTo>
                <a:lnTo>
                  <a:pt x="387469" y="4867614"/>
                </a:lnTo>
                <a:cubicBezTo>
                  <a:pt x="392589" y="4853636"/>
                  <a:pt x="401352" y="4840633"/>
                  <a:pt x="412401" y="4828917"/>
                </a:cubicBezTo>
                <a:cubicBezTo>
                  <a:pt x="420784" y="4819964"/>
                  <a:pt x="425356" y="4810581"/>
                  <a:pt x="427237" y="4800484"/>
                </a:cubicBezTo>
                <a:lnTo>
                  <a:pt x="427237" y="4800483"/>
                </a:lnTo>
                <a:lnTo>
                  <a:pt x="427237" y="4800483"/>
                </a:lnTo>
                <a:cubicBezTo>
                  <a:pt x="429119" y="4790386"/>
                  <a:pt x="428309" y="4779575"/>
                  <a:pt x="425928" y="4767764"/>
                </a:cubicBezTo>
                <a:cubicBezTo>
                  <a:pt x="420022" y="4738235"/>
                  <a:pt x="419640" y="4707564"/>
                  <a:pt x="416021" y="4677655"/>
                </a:cubicBezTo>
                <a:cubicBezTo>
                  <a:pt x="415259" y="4671176"/>
                  <a:pt x="412591" y="4662986"/>
                  <a:pt x="408019" y="4659174"/>
                </a:cubicBezTo>
                <a:cubicBezTo>
                  <a:pt x="351249" y="4612500"/>
                  <a:pt x="350677" y="4546776"/>
                  <a:pt x="348009" y="4482004"/>
                </a:cubicBezTo>
                <a:lnTo>
                  <a:pt x="347247" y="4363891"/>
                </a:lnTo>
                <a:lnTo>
                  <a:pt x="356201" y="4324646"/>
                </a:lnTo>
                <a:cubicBezTo>
                  <a:pt x="368204" y="4300071"/>
                  <a:pt x="383824" y="4277402"/>
                  <a:pt x="396017" y="4253015"/>
                </a:cubicBezTo>
                <a:cubicBezTo>
                  <a:pt x="400781" y="4243873"/>
                  <a:pt x="400971" y="4232061"/>
                  <a:pt x="401733" y="4221392"/>
                </a:cubicBezTo>
                <a:lnTo>
                  <a:pt x="401733" y="4221391"/>
                </a:lnTo>
                <a:lnTo>
                  <a:pt x="401733" y="4221391"/>
                </a:lnTo>
                <a:lnTo>
                  <a:pt x="401638" y="4192388"/>
                </a:lnTo>
                <a:lnTo>
                  <a:pt x="405543" y="4165384"/>
                </a:lnTo>
                <a:cubicBezTo>
                  <a:pt x="414402" y="4144333"/>
                  <a:pt x="417831" y="4123948"/>
                  <a:pt x="416855" y="4103826"/>
                </a:cubicBezTo>
                <a:lnTo>
                  <a:pt x="416855" y="4103826"/>
                </a:lnTo>
                <a:lnTo>
                  <a:pt x="416855" y="4103825"/>
                </a:lnTo>
                <a:cubicBezTo>
                  <a:pt x="415879" y="4083702"/>
                  <a:pt x="410497" y="4063842"/>
                  <a:pt x="401733" y="4043839"/>
                </a:cubicBezTo>
                <a:cubicBezTo>
                  <a:pt x="395590" y="4029837"/>
                  <a:pt x="391101" y="4016025"/>
                  <a:pt x="388431" y="4002410"/>
                </a:cubicBezTo>
                <a:lnTo>
                  <a:pt x="386040" y="3962160"/>
                </a:lnTo>
                <a:lnTo>
                  <a:pt x="395544" y="3923125"/>
                </a:lnTo>
                <a:cubicBezTo>
                  <a:pt x="400804" y="3910319"/>
                  <a:pt x="408210" y="3897722"/>
                  <a:pt x="417925" y="3885339"/>
                </a:cubicBezTo>
                <a:cubicBezTo>
                  <a:pt x="426689" y="3874195"/>
                  <a:pt x="428975" y="3863193"/>
                  <a:pt x="427308" y="3852620"/>
                </a:cubicBezTo>
                <a:lnTo>
                  <a:pt x="427308" y="3852620"/>
                </a:lnTo>
                <a:lnTo>
                  <a:pt x="427308" y="3852619"/>
                </a:lnTo>
                <a:cubicBezTo>
                  <a:pt x="425642" y="3842046"/>
                  <a:pt x="420022" y="3831902"/>
                  <a:pt x="412973" y="3822472"/>
                </a:cubicBezTo>
                <a:lnTo>
                  <a:pt x="398042" y="3789776"/>
                </a:lnTo>
                <a:lnTo>
                  <a:pt x="404399" y="3754653"/>
                </a:lnTo>
                <a:cubicBezTo>
                  <a:pt x="407067" y="3749126"/>
                  <a:pt x="405733" y="3741316"/>
                  <a:pt x="404781" y="3734838"/>
                </a:cubicBezTo>
                <a:lnTo>
                  <a:pt x="404781" y="3734838"/>
                </a:lnTo>
                <a:lnTo>
                  <a:pt x="404781" y="3734837"/>
                </a:lnTo>
                <a:lnTo>
                  <a:pt x="400733" y="3680164"/>
                </a:lnTo>
                <a:lnTo>
                  <a:pt x="407246" y="3654416"/>
                </a:lnTo>
                <a:cubicBezTo>
                  <a:pt x="411056" y="3646123"/>
                  <a:pt x="416735" y="3638158"/>
                  <a:pt x="424974" y="3630633"/>
                </a:cubicBezTo>
                <a:cubicBezTo>
                  <a:pt x="431452" y="3624726"/>
                  <a:pt x="434118" y="3614820"/>
                  <a:pt x="438500" y="3606818"/>
                </a:cubicBezTo>
                <a:cubicBezTo>
                  <a:pt x="447455" y="3590054"/>
                  <a:pt x="451503" y="3582005"/>
                  <a:pt x="450598" y="3574409"/>
                </a:cubicBezTo>
                <a:lnTo>
                  <a:pt x="450598" y="3574408"/>
                </a:lnTo>
                <a:lnTo>
                  <a:pt x="450598" y="3574408"/>
                </a:lnTo>
                <a:cubicBezTo>
                  <a:pt x="449693" y="3566811"/>
                  <a:pt x="443835" y="3559668"/>
                  <a:pt x="432976" y="3544713"/>
                </a:cubicBezTo>
                <a:cubicBezTo>
                  <a:pt x="421546" y="3529090"/>
                  <a:pt x="409925" y="3507563"/>
                  <a:pt x="410877" y="3489467"/>
                </a:cubicBezTo>
                <a:cubicBezTo>
                  <a:pt x="416591" y="3380305"/>
                  <a:pt x="389159" y="3276480"/>
                  <a:pt x="363250" y="3172654"/>
                </a:cubicBezTo>
                <a:lnTo>
                  <a:pt x="350796" y="3077402"/>
                </a:lnTo>
                <a:lnTo>
                  <a:pt x="362488" y="2982149"/>
                </a:lnTo>
                <a:cubicBezTo>
                  <a:pt x="365441" y="2970576"/>
                  <a:pt x="366442" y="2959157"/>
                  <a:pt x="366072" y="2947863"/>
                </a:cubicBezTo>
                <a:lnTo>
                  <a:pt x="366072" y="2947863"/>
                </a:lnTo>
                <a:lnTo>
                  <a:pt x="366072" y="2947862"/>
                </a:lnTo>
                <a:cubicBezTo>
                  <a:pt x="364965" y="2913982"/>
                  <a:pt x="351534" y="2881226"/>
                  <a:pt x="341533" y="2848793"/>
                </a:cubicBezTo>
                <a:close/>
                <a:moveTo>
                  <a:pt x="817328" y="1508458"/>
                </a:moveTo>
                <a:lnTo>
                  <a:pt x="845421" y="1596213"/>
                </a:lnTo>
                <a:cubicBezTo>
                  <a:pt x="847898" y="1604978"/>
                  <a:pt x="846373" y="1615836"/>
                  <a:pt x="843517" y="1624980"/>
                </a:cubicBezTo>
                <a:cubicBezTo>
                  <a:pt x="833801" y="1656223"/>
                  <a:pt x="809415" y="1676036"/>
                  <a:pt x="786935" y="1697753"/>
                </a:cubicBezTo>
                <a:cubicBezTo>
                  <a:pt x="777029" y="1707279"/>
                  <a:pt x="769981" y="1720423"/>
                  <a:pt x="764267" y="1733188"/>
                </a:cubicBezTo>
                <a:cubicBezTo>
                  <a:pt x="749595" y="1766335"/>
                  <a:pt x="736452" y="1800246"/>
                  <a:pt x="722546" y="1833775"/>
                </a:cubicBezTo>
                <a:cubicBezTo>
                  <a:pt x="721212" y="1837013"/>
                  <a:pt x="717783" y="1839679"/>
                  <a:pt x="714925" y="1842158"/>
                </a:cubicBezTo>
                <a:cubicBezTo>
                  <a:pt x="684824" y="1866922"/>
                  <a:pt x="654535" y="1891497"/>
                  <a:pt x="624434" y="1916454"/>
                </a:cubicBezTo>
                <a:cubicBezTo>
                  <a:pt x="618720" y="1921216"/>
                  <a:pt x="614528" y="1928076"/>
                  <a:pt x="609004" y="1933219"/>
                </a:cubicBezTo>
                <a:cubicBezTo>
                  <a:pt x="601384" y="1940459"/>
                  <a:pt x="594143" y="1949603"/>
                  <a:pt x="584999" y="1953413"/>
                </a:cubicBezTo>
                <a:cubicBezTo>
                  <a:pt x="556234" y="1965224"/>
                  <a:pt x="543850" y="1987894"/>
                  <a:pt x="538516" y="2016469"/>
                </a:cubicBezTo>
                <a:cubicBezTo>
                  <a:pt x="533563" y="2042570"/>
                  <a:pt x="529371" y="2068669"/>
                  <a:pt x="523657" y="2094578"/>
                </a:cubicBezTo>
                <a:cubicBezTo>
                  <a:pt x="516799" y="2126201"/>
                  <a:pt x="509369" y="2157636"/>
                  <a:pt x="500986" y="2188879"/>
                </a:cubicBezTo>
                <a:cubicBezTo>
                  <a:pt x="497366" y="2202404"/>
                  <a:pt x="493176" y="2216692"/>
                  <a:pt x="485746" y="2228314"/>
                </a:cubicBezTo>
                <a:cubicBezTo>
                  <a:pt x="465171" y="2260890"/>
                  <a:pt x="451265" y="2295753"/>
                  <a:pt x="456789" y="2334044"/>
                </a:cubicBezTo>
                <a:cubicBezTo>
                  <a:pt x="461171" y="2364715"/>
                  <a:pt x="449931" y="2390434"/>
                  <a:pt x="432404" y="2409485"/>
                </a:cubicBezTo>
                <a:cubicBezTo>
                  <a:pt x="416497" y="2426822"/>
                  <a:pt x="410353" y="2444777"/>
                  <a:pt x="409472" y="2463017"/>
                </a:cubicBezTo>
                <a:lnTo>
                  <a:pt x="409472" y="2463018"/>
                </a:lnTo>
                <a:lnTo>
                  <a:pt x="409472" y="2463018"/>
                </a:lnTo>
                <a:cubicBezTo>
                  <a:pt x="408591" y="2481259"/>
                  <a:pt x="412972" y="2499786"/>
                  <a:pt x="418115" y="2518265"/>
                </a:cubicBezTo>
                <a:lnTo>
                  <a:pt x="421759" y="2545007"/>
                </a:lnTo>
                <a:lnTo>
                  <a:pt x="417545" y="2571034"/>
                </a:lnTo>
                <a:cubicBezTo>
                  <a:pt x="405543" y="2612945"/>
                  <a:pt x="372966" y="2640950"/>
                  <a:pt x="344391" y="2668001"/>
                </a:cubicBezTo>
                <a:cubicBezTo>
                  <a:pt x="320006" y="2691054"/>
                  <a:pt x="306290" y="2716963"/>
                  <a:pt x="296001" y="2745348"/>
                </a:cubicBezTo>
                <a:lnTo>
                  <a:pt x="296001" y="2745352"/>
                </a:lnTo>
                <a:lnTo>
                  <a:pt x="289670" y="2770758"/>
                </a:lnTo>
                <a:lnTo>
                  <a:pt x="290080" y="2778006"/>
                </a:lnTo>
                <a:lnTo>
                  <a:pt x="289301" y="2782305"/>
                </a:lnTo>
                <a:lnTo>
                  <a:pt x="290501" y="2785440"/>
                </a:lnTo>
                <a:lnTo>
                  <a:pt x="290929" y="2793023"/>
                </a:lnTo>
                <a:lnTo>
                  <a:pt x="300579" y="2811780"/>
                </a:lnTo>
                <a:lnTo>
                  <a:pt x="300582" y="2811787"/>
                </a:lnTo>
                <a:lnTo>
                  <a:pt x="300583" y="2811787"/>
                </a:lnTo>
                <a:lnTo>
                  <a:pt x="300579" y="2811780"/>
                </a:lnTo>
                <a:lnTo>
                  <a:pt x="290501" y="2785440"/>
                </a:lnTo>
                <a:lnTo>
                  <a:pt x="290080" y="2778006"/>
                </a:lnTo>
                <a:lnTo>
                  <a:pt x="296001" y="2745352"/>
                </a:lnTo>
                <a:lnTo>
                  <a:pt x="296001" y="2745349"/>
                </a:lnTo>
                <a:cubicBezTo>
                  <a:pt x="306290" y="2716964"/>
                  <a:pt x="320006" y="2691055"/>
                  <a:pt x="344391" y="2668002"/>
                </a:cubicBezTo>
                <a:cubicBezTo>
                  <a:pt x="372966" y="2640951"/>
                  <a:pt x="405543" y="2612946"/>
                  <a:pt x="417545" y="2571035"/>
                </a:cubicBezTo>
                <a:cubicBezTo>
                  <a:pt x="420117" y="2561986"/>
                  <a:pt x="421593" y="2553556"/>
                  <a:pt x="421760" y="2545007"/>
                </a:cubicBezTo>
                <a:lnTo>
                  <a:pt x="421759" y="2545007"/>
                </a:lnTo>
                <a:lnTo>
                  <a:pt x="421760" y="2545006"/>
                </a:lnTo>
                <a:cubicBezTo>
                  <a:pt x="421926" y="2536457"/>
                  <a:pt x="420783" y="2527790"/>
                  <a:pt x="418115" y="2518264"/>
                </a:cubicBezTo>
                <a:cubicBezTo>
                  <a:pt x="415544" y="2509025"/>
                  <a:pt x="413163" y="2499773"/>
                  <a:pt x="411535" y="2490551"/>
                </a:cubicBezTo>
                <a:lnTo>
                  <a:pt x="409472" y="2463018"/>
                </a:lnTo>
                <a:lnTo>
                  <a:pt x="415303" y="2435913"/>
                </a:lnTo>
                <a:cubicBezTo>
                  <a:pt x="418938" y="2426977"/>
                  <a:pt x="424451" y="2418154"/>
                  <a:pt x="432404" y="2409486"/>
                </a:cubicBezTo>
                <a:cubicBezTo>
                  <a:pt x="449931" y="2390435"/>
                  <a:pt x="461171" y="2364716"/>
                  <a:pt x="456789" y="2334045"/>
                </a:cubicBezTo>
                <a:cubicBezTo>
                  <a:pt x="451265" y="2295754"/>
                  <a:pt x="465171" y="2260891"/>
                  <a:pt x="485746" y="2228315"/>
                </a:cubicBezTo>
                <a:cubicBezTo>
                  <a:pt x="493176" y="2216693"/>
                  <a:pt x="497366" y="2202405"/>
                  <a:pt x="500986" y="2188880"/>
                </a:cubicBezTo>
                <a:cubicBezTo>
                  <a:pt x="509369" y="2157637"/>
                  <a:pt x="516799" y="2126202"/>
                  <a:pt x="523657" y="2094579"/>
                </a:cubicBezTo>
                <a:cubicBezTo>
                  <a:pt x="529371" y="2068670"/>
                  <a:pt x="533563" y="2042571"/>
                  <a:pt x="538516" y="2016470"/>
                </a:cubicBezTo>
                <a:cubicBezTo>
                  <a:pt x="543850" y="1987895"/>
                  <a:pt x="556234" y="1965225"/>
                  <a:pt x="584999" y="1953414"/>
                </a:cubicBezTo>
                <a:cubicBezTo>
                  <a:pt x="594143" y="1949604"/>
                  <a:pt x="601384" y="1940460"/>
                  <a:pt x="609004" y="1933220"/>
                </a:cubicBezTo>
                <a:cubicBezTo>
                  <a:pt x="614528" y="1928077"/>
                  <a:pt x="618720" y="1921217"/>
                  <a:pt x="624434" y="1916455"/>
                </a:cubicBezTo>
                <a:cubicBezTo>
                  <a:pt x="654535" y="1891498"/>
                  <a:pt x="684824" y="1866923"/>
                  <a:pt x="714925" y="1842159"/>
                </a:cubicBezTo>
                <a:cubicBezTo>
                  <a:pt x="717783" y="1839680"/>
                  <a:pt x="721212" y="1837014"/>
                  <a:pt x="722546" y="1833776"/>
                </a:cubicBezTo>
                <a:cubicBezTo>
                  <a:pt x="736452" y="1800247"/>
                  <a:pt x="749596" y="1766336"/>
                  <a:pt x="764267" y="1733189"/>
                </a:cubicBezTo>
                <a:cubicBezTo>
                  <a:pt x="769981" y="1720424"/>
                  <a:pt x="777029" y="1707280"/>
                  <a:pt x="786936" y="1697754"/>
                </a:cubicBezTo>
                <a:cubicBezTo>
                  <a:pt x="809416" y="1676037"/>
                  <a:pt x="833801" y="1656224"/>
                  <a:pt x="843517" y="1624981"/>
                </a:cubicBezTo>
                <a:cubicBezTo>
                  <a:pt x="846374" y="1615837"/>
                  <a:pt x="847899" y="1604979"/>
                  <a:pt x="845422" y="1596214"/>
                </a:cubicBezTo>
                <a:close/>
                <a:moveTo>
                  <a:pt x="792926" y="1453958"/>
                </a:moveTo>
                <a:lnTo>
                  <a:pt x="798723" y="1459073"/>
                </a:lnTo>
                <a:lnTo>
                  <a:pt x="807941" y="1481572"/>
                </a:lnTo>
                <a:lnTo>
                  <a:pt x="798724" y="1459074"/>
                </a:lnTo>
                <a:lnTo>
                  <a:pt x="798723" y="1459073"/>
                </a:lnTo>
                <a:lnTo>
                  <a:pt x="798723" y="1459073"/>
                </a:lnTo>
                <a:close/>
                <a:moveTo>
                  <a:pt x="779530" y="1268758"/>
                </a:moveTo>
                <a:lnTo>
                  <a:pt x="774363" y="1286069"/>
                </a:lnTo>
                <a:cubicBezTo>
                  <a:pt x="759789" y="1306930"/>
                  <a:pt x="753550" y="1328552"/>
                  <a:pt x="752025" y="1350627"/>
                </a:cubicBezTo>
                <a:lnTo>
                  <a:pt x="757620" y="1413840"/>
                </a:lnTo>
                <a:lnTo>
                  <a:pt x="752026" y="1350628"/>
                </a:lnTo>
                <a:cubicBezTo>
                  <a:pt x="753550" y="1328553"/>
                  <a:pt x="759790" y="1306930"/>
                  <a:pt x="774363" y="1286070"/>
                </a:cubicBezTo>
                <a:cubicBezTo>
                  <a:pt x="777506" y="1281689"/>
                  <a:pt x="779078" y="1275402"/>
                  <a:pt x="779530" y="1268758"/>
                </a:cubicBezTo>
                <a:close/>
                <a:moveTo>
                  <a:pt x="837801" y="773035"/>
                </a:moveTo>
                <a:lnTo>
                  <a:pt x="829801" y="854379"/>
                </a:lnTo>
                <a:cubicBezTo>
                  <a:pt x="827515" y="878956"/>
                  <a:pt x="826753" y="903722"/>
                  <a:pt x="798747" y="915343"/>
                </a:cubicBezTo>
                <a:cubicBezTo>
                  <a:pt x="794365" y="917059"/>
                  <a:pt x="791127" y="922773"/>
                  <a:pt x="788269" y="927155"/>
                </a:cubicBezTo>
                <a:cubicBezTo>
                  <a:pt x="744261" y="994785"/>
                  <a:pt x="745405" y="1030980"/>
                  <a:pt x="791889" y="1097087"/>
                </a:cubicBezTo>
                <a:cubicBezTo>
                  <a:pt x="796651" y="1103945"/>
                  <a:pt x="800081" y="1118613"/>
                  <a:pt x="796271" y="1123185"/>
                </a:cubicBezTo>
                <a:cubicBezTo>
                  <a:pt x="780459" y="1142617"/>
                  <a:pt x="773411" y="1162954"/>
                  <a:pt x="771553" y="1184029"/>
                </a:cubicBezTo>
                <a:cubicBezTo>
                  <a:pt x="773411" y="1162954"/>
                  <a:pt x="780460" y="1142618"/>
                  <a:pt x="796272" y="1123186"/>
                </a:cubicBezTo>
                <a:cubicBezTo>
                  <a:pt x="800082" y="1118614"/>
                  <a:pt x="796652" y="1103946"/>
                  <a:pt x="791890" y="1097088"/>
                </a:cubicBezTo>
                <a:cubicBezTo>
                  <a:pt x="745406" y="1030981"/>
                  <a:pt x="744262" y="994786"/>
                  <a:pt x="788270" y="927156"/>
                </a:cubicBezTo>
                <a:cubicBezTo>
                  <a:pt x="791128" y="922774"/>
                  <a:pt x="794366" y="917060"/>
                  <a:pt x="798748" y="915344"/>
                </a:cubicBezTo>
                <a:cubicBezTo>
                  <a:pt x="826753" y="903723"/>
                  <a:pt x="827515" y="878957"/>
                  <a:pt x="829801" y="854380"/>
                </a:cubicBezTo>
                <a:cubicBezTo>
                  <a:pt x="832277" y="827330"/>
                  <a:pt x="835515" y="800277"/>
                  <a:pt x="837801" y="773036"/>
                </a:cubicBezTo>
                <a:close/>
                <a:moveTo>
                  <a:pt x="782400" y="517851"/>
                </a:moveTo>
                <a:lnTo>
                  <a:pt x="791317" y="556047"/>
                </a:lnTo>
                <a:cubicBezTo>
                  <a:pt x="793413" y="564048"/>
                  <a:pt x="798937" y="572622"/>
                  <a:pt x="797795" y="580050"/>
                </a:cubicBezTo>
                <a:cubicBezTo>
                  <a:pt x="794461" y="601578"/>
                  <a:pt x="796890" y="622201"/>
                  <a:pt x="801176" y="642537"/>
                </a:cubicBezTo>
                <a:lnTo>
                  <a:pt x="813700" y="694928"/>
                </a:lnTo>
                <a:lnTo>
                  <a:pt x="801177" y="642538"/>
                </a:lnTo>
                <a:cubicBezTo>
                  <a:pt x="796891" y="622201"/>
                  <a:pt x="794462" y="601579"/>
                  <a:pt x="797796" y="580051"/>
                </a:cubicBezTo>
                <a:cubicBezTo>
                  <a:pt x="798938" y="572623"/>
                  <a:pt x="793414" y="564049"/>
                  <a:pt x="791318" y="556048"/>
                </a:cubicBezTo>
                <a:close/>
                <a:moveTo>
                  <a:pt x="769105" y="298169"/>
                </a:moveTo>
                <a:lnTo>
                  <a:pt x="783887" y="313533"/>
                </a:lnTo>
                <a:lnTo>
                  <a:pt x="786245" y="324058"/>
                </a:lnTo>
                <a:cubicBezTo>
                  <a:pt x="786031" y="328964"/>
                  <a:pt x="785126" y="334584"/>
                  <a:pt x="784459" y="338870"/>
                </a:cubicBezTo>
                <a:cubicBezTo>
                  <a:pt x="781601" y="357921"/>
                  <a:pt x="774363" y="376781"/>
                  <a:pt x="774553" y="395640"/>
                </a:cubicBezTo>
                <a:lnTo>
                  <a:pt x="778363" y="367328"/>
                </a:lnTo>
                <a:cubicBezTo>
                  <a:pt x="780506" y="357874"/>
                  <a:pt x="783031" y="348396"/>
                  <a:pt x="784460" y="338871"/>
                </a:cubicBezTo>
                <a:cubicBezTo>
                  <a:pt x="785794" y="330299"/>
                  <a:pt x="788080" y="316390"/>
                  <a:pt x="783888" y="313534"/>
                </a:cubicBezTo>
                <a:lnTo>
                  <a:pt x="783887" y="313533"/>
                </a:lnTo>
                <a:lnTo>
                  <a:pt x="783887" y="313533"/>
                </a:lnTo>
                <a:close/>
                <a:moveTo>
                  <a:pt x="761560" y="281568"/>
                </a:moveTo>
                <a:lnTo>
                  <a:pt x="766454" y="295415"/>
                </a:lnTo>
                <a:lnTo>
                  <a:pt x="766455" y="295415"/>
                </a:lnTo>
                <a:close/>
                <a:moveTo>
                  <a:pt x="774880" y="24486"/>
                </a:moveTo>
                <a:lnTo>
                  <a:pt x="777142" y="74129"/>
                </a:lnTo>
                <a:cubicBezTo>
                  <a:pt x="775758" y="100174"/>
                  <a:pt x="771253" y="125876"/>
                  <a:pt x="767023" y="151569"/>
                </a:cubicBezTo>
                <a:lnTo>
                  <a:pt x="766824" y="153388"/>
                </a:lnTo>
                <a:lnTo>
                  <a:pt x="763010" y="177271"/>
                </a:lnTo>
                <a:lnTo>
                  <a:pt x="758551" y="228944"/>
                </a:lnTo>
                <a:lnTo>
                  <a:pt x="758551" y="228948"/>
                </a:lnTo>
                <a:lnTo>
                  <a:pt x="758551" y="228949"/>
                </a:lnTo>
                <a:lnTo>
                  <a:pt x="758551" y="228944"/>
                </a:lnTo>
                <a:lnTo>
                  <a:pt x="766824" y="153388"/>
                </a:lnTo>
                <a:lnTo>
                  <a:pt x="771220" y="125861"/>
                </a:lnTo>
                <a:cubicBezTo>
                  <a:pt x="773910" y="108703"/>
                  <a:pt x="776220" y="91492"/>
                  <a:pt x="777143" y="74129"/>
                </a:cubicBezTo>
                <a:close/>
                <a:moveTo>
                  <a:pt x="313353" y="0"/>
                </a:moveTo>
                <a:lnTo>
                  <a:pt x="777461" y="0"/>
                </a:lnTo>
                <a:lnTo>
                  <a:pt x="774743" y="21486"/>
                </a:lnTo>
                <a:lnTo>
                  <a:pt x="777461" y="1"/>
                </a:lnTo>
                <a:lnTo>
                  <a:pt x="4543953" y="2"/>
                </a:lnTo>
                <a:lnTo>
                  <a:pt x="4543953" y="6858002"/>
                </a:lnTo>
                <a:lnTo>
                  <a:pt x="284400" y="6858002"/>
                </a:lnTo>
                <a:lnTo>
                  <a:pt x="284400" y="6858001"/>
                </a:lnTo>
                <a:lnTo>
                  <a:pt x="284400" y="6858001"/>
                </a:lnTo>
                <a:lnTo>
                  <a:pt x="278237" y="6812064"/>
                </a:lnTo>
                <a:lnTo>
                  <a:pt x="283011" y="6776800"/>
                </a:lnTo>
                <a:cubicBezTo>
                  <a:pt x="286107" y="6765164"/>
                  <a:pt x="290857" y="6753698"/>
                  <a:pt x="297715" y="6742553"/>
                </a:cubicBezTo>
                <a:cubicBezTo>
                  <a:pt x="306003" y="6729219"/>
                  <a:pt x="311147" y="6716169"/>
                  <a:pt x="311551" y="6702977"/>
                </a:cubicBezTo>
                <a:lnTo>
                  <a:pt x="311551" y="6702976"/>
                </a:lnTo>
                <a:lnTo>
                  <a:pt x="311551" y="6702976"/>
                </a:lnTo>
                <a:cubicBezTo>
                  <a:pt x="311956" y="6689783"/>
                  <a:pt x="307622" y="6676448"/>
                  <a:pt x="296953" y="6662541"/>
                </a:cubicBezTo>
                <a:cubicBezTo>
                  <a:pt x="293286" y="6657825"/>
                  <a:pt x="290989" y="6651967"/>
                  <a:pt x="289870" y="6645552"/>
                </a:cubicBezTo>
                <a:lnTo>
                  <a:pt x="289858" y="6625225"/>
                </a:lnTo>
                <a:lnTo>
                  <a:pt x="306480" y="6588626"/>
                </a:lnTo>
                <a:cubicBezTo>
                  <a:pt x="312576" y="6582147"/>
                  <a:pt x="318672" y="6575479"/>
                  <a:pt x="328959" y="6564621"/>
                </a:cubicBezTo>
                <a:lnTo>
                  <a:pt x="328959" y="6564620"/>
                </a:lnTo>
                <a:lnTo>
                  <a:pt x="306480" y="6588625"/>
                </a:lnTo>
                <a:cubicBezTo>
                  <a:pt x="298003" y="6597578"/>
                  <a:pt x="291954" y="6611342"/>
                  <a:pt x="289858" y="6625224"/>
                </a:cubicBezTo>
                <a:lnTo>
                  <a:pt x="289858" y="6625225"/>
                </a:lnTo>
                <a:lnTo>
                  <a:pt x="289858" y="6625225"/>
                </a:lnTo>
                <a:cubicBezTo>
                  <a:pt x="287762" y="6639108"/>
                  <a:pt x="289619" y="6653111"/>
                  <a:pt x="296953" y="6662542"/>
                </a:cubicBezTo>
                <a:cubicBezTo>
                  <a:pt x="302288" y="6669496"/>
                  <a:pt x="306038" y="6676306"/>
                  <a:pt x="308405" y="6683027"/>
                </a:cubicBezTo>
                <a:lnTo>
                  <a:pt x="311551" y="6702976"/>
                </a:lnTo>
                <a:lnTo>
                  <a:pt x="297715" y="6742552"/>
                </a:lnTo>
                <a:cubicBezTo>
                  <a:pt x="283999" y="6764841"/>
                  <a:pt x="278713" y="6788417"/>
                  <a:pt x="278237" y="6812063"/>
                </a:cubicBezTo>
                <a:lnTo>
                  <a:pt x="278237" y="6812064"/>
                </a:lnTo>
                <a:lnTo>
                  <a:pt x="278237" y="6812064"/>
                </a:lnTo>
                <a:lnTo>
                  <a:pt x="284400" y="6858001"/>
                </a:lnTo>
                <a:lnTo>
                  <a:pt x="112147" y="6858001"/>
                </a:lnTo>
                <a:lnTo>
                  <a:pt x="102447" y="6815516"/>
                </a:lnTo>
                <a:cubicBezTo>
                  <a:pt x="96923" y="6793035"/>
                  <a:pt x="87016" y="6771319"/>
                  <a:pt x="83396" y="6748458"/>
                </a:cubicBezTo>
                <a:cubicBezTo>
                  <a:pt x="74824" y="6694164"/>
                  <a:pt x="68728" y="6639488"/>
                  <a:pt x="61870" y="6584812"/>
                </a:cubicBezTo>
                <a:cubicBezTo>
                  <a:pt x="54821" y="6528424"/>
                  <a:pt x="47391" y="6472225"/>
                  <a:pt x="41105" y="6415833"/>
                </a:cubicBezTo>
                <a:cubicBezTo>
                  <a:pt x="37865" y="6384972"/>
                  <a:pt x="37295" y="6353919"/>
                  <a:pt x="34247" y="6323058"/>
                </a:cubicBezTo>
                <a:cubicBezTo>
                  <a:pt x="31579" y="6296005"/>
                  <a:pt x="26626" y="6269144"/>
                  <a:pt x="23386" y="6242093"/>
                </a:cubicBezTo>
                <a:cubicBezTo>
                  <a:pt x="20720" y="6218660"/>
                  <a:pt x="19196" y="6195037"/>
                  <a:pt x="16528" y="6171605"/>
                </a:cubicBezTo>
                <a:cubicBezTo>
                  <a:pt x="12148" y="6134075"/>
                  <a:pt x="7194" y="6096736"/>
                  <a:pt x="2622" y="6059397"/>
                </a:cubicBezTo>
                <a:lnTo>
                  <a:pt x="0" y="6041769"/>
                </a:lnTo>
                <a:lnTo>
                  <a:pt x="0" y="6000937"/>
                </a:lnTo>
                <a:lnTo>
                  <a:pt x="3670" y="5957595"/>
                </a:lnTo>
                <a:lnTo>
                  <a:pt x="0" y="5912511"/>
                </a:lnTo>
                <a:lnTo>
                  <a:pt x="0" y="5886401"/>
                </a:lnTo>
                <a:lnTo>
                  <a:pt x="1098" y="5864318"/>
                </a:lnTo>
                <a:cubicBezTo>
                  <a:pt x="7576" y="5839361"/>
                  <a:pt x="16720" y="5815169"/>
                  <a:pt x="24720" y="5790592"/>
                </a:cubicBezTo>
                <a:cubicBezTo>
                  <a:pt x="25672" y="5787924"/>
                  <a:pt x="25864" y="5784686"/>
                  <a:pt x="26434" y="5781830"/>
                </a:cubicBezTo>
                <a:cubicBezTo>
                  <a:pt x="29675" y="5765635"/>
                  <a:pt x="32913" y="5749634"/>
                  <a:pt x="35771" y="5733440"/>
                </a:cubicBezTo>
                <a:cubicBezTo>
                  <a:pt x="37295" y="5724678"/>
                  <a:pt x="37485" y="5715723"/>
                  <a:pt x="38819" y="5706959"/>
                </a:cubicBezTo>
                <a:cubicBezTo>
                  <a:pt x="44153" y="5673050"/>
                  <a:pt x="35199" y="5635711"/>
                  <a:pt x="58250" y="5606372"/>
                </a:cubicBezTo>
                <a:cubicBezTo>
                  <a:pt x="73110" y="5587321"/>
                  <a:pt x="69680" y="5568842"/>
                  <a:pt x="67394" y="5548460"/>
                </a:cubicBezTo>
                <a:cubicBezTo>
                  <a:pt x="65680" y="5533027"/>
                  <a:pt x="66252" y="5517215"/>
                  <a:pt x="66060" y="5501594"/>
                </a:cubicBezTo>
                <a:cubicBezTo>
                  <a:pt x="65490" y="5474161"/>
                  <a:pt x="65298" y="5446728"/>
                  <a:pt x="64346" y="5419295"/>
                </a:cubicBezTo>
                <a:cubicBezTo>
                  <a:pt x="63966" y="5410531"/>
                  <a:pt x="59202" y="5401579"/>
                  <a:pt x="59964" y="5393005"/>
                </a:cubicBezTo>
                <a:cubicBezTo>
                  <a:pt x="63584" y="5353379"/>
                  <a:pt x="69300" y="5313754"/>
                  <a:pt x="72538" y="5274129"/>
                </a:cubicBezTo>
                <a:cubicBezTo>
                  <a:pt x="74442" y="5251650"/>
                  <a:pt x="70824" y="5228597"/>
                  <a:pt x="73490" y="5206308"/>
                </a:cubicBezTo>
                <a:cubicBezTo>
                  <a:pt x="76538" y="5180591"/>
                  <a:pt x="84348" y="5155445"/>
                  <a:pt x="89113" y="5129916"/>
                </a:cubicBezTo>
                <a:cubicBezTo>
                  <a:pt x="90445" y="5122867"/>
                  <a:pt x="88731" y="5115057"/>
                  <a:pt x="88351" y="5107627"/>
                </a:cubicBezTo>
                <a:cubicBezTo>
                  <a:pt x="87968" y="5099245"/>
                  <a:pt x="87206" y="5091052"/>
                  <a:pt x="87016" y="5082670"/>
                </a:cubicBezTo>
                <a:cubicBezTo>
                  <a:pt x="86634" y="5057141"/>
                  <a:pt x="87206" y="5031614"/>
                  <a:pt x="85872" y="5006086"/>
                </a:cubicBezTo>
                <a:cubicBezTo>
                  <a:pt x="85110" y="4990465"/>
                  <a:pt x="77300" y="4974082"/>
                  <a:pt x="80158" y="4959602"/>
                </a:cubicBezTo>
                <a:cubicBezTo>
                  <a:pt x="85682" y="4930075"/>
                  <a:pt x="73300" y="4900546"/>
                  <a:pt x="83586" y="4871019"/>
                </a:cubicBezTo>
                <a:cubicBezTo>
                  <a:pt x="86634" y="4861873"/>
                  <a:pt x="79014" y="4849300"/>
                  <a:pt x="78634" y="4838250"/>
                </a:cubicBezTo>
                <a:cubicBezTo>
                  <a:pt x="77682" y="4810627"/>
                  <a:pt x="77872" y="4783004"/>
                  <a:pt x="78062" y="4755381"/>
                </a:cubicBezTo>
                <a:cubicBezTo>
                  <a:pt x="78252" y="4730614"/>
                  <a:pt x="75586" y="4704895"/>
                  <a:pt x="80920" y="4681083"/>
                </a:cubicBezTo>
                <a:cubicBezTo>
                  <a:pt x="86634" y="4656126"/>
                  <a:pt x="85872" y="4633647"/>
                  <a:pt x="79396" y="4609452"/>
                </a:cubicBezTo>
                <a:cubicBezTo>
                  <a:pt x="75014" y="4592878"/>
                  <a:pt x="74442" y="4575351"/>
                  <a:pt x="73110" y="4558207"/>
                </a:cubicBezTo>
                <a:cubicBezTo>
                  <a:pt x="71586" y="4539728"/>
                  <a:pt x="75586" y="4519343"/>
                  <a:pt x="69300" y="4502579"/>
                </a:cubicBezTo>
                <a:cubicBezTo>
                  <a:pt x="50629" y="4452665"/>
                  <a:pt x="46629" y="4401419"/>
                  <a:pt x="46629" y="4349222"/>
                </a:cubicBezTo>
                <a:cubicBezTo>
                  <a:pt x="46629" y="4339695"/>
                  <a:pt x="49295" y="4329979"/>
                  <a:pt x="52153" y="4320837"/>
                </a:cubicBezTo>
                <a:cubicBezTo>
                  <a:pt x="69300" y="4267493"/>
                  <a:pt x="67776" y="4213961"/>
                  <a:pt x="57297" y="4159667"/>
                </a:cubicBezTo>
                <a:cubicBezTo>
                  <a:pt x="55011" y="4148427"/>
                  <a:pt x="54629" y="4135854"/>
                  <a:pt x="56915" y="4124614"/>
                </a:cubicBezTo>
                <a:cubicBezTo>
                  <a:pt x="63584" y="4092989"/>
                  <a:pt x="74634" y="4062318"/>
                  <a:pt x="79396" y="4030503"/>
                </a:cubicBezTo>
                <a:cubicBezTo>
                  <a:pt x="87206" y="3977925"/>
                  <a:pt x="60918" y="3932394"/>
                  <a:pt x="43771" y="3885338"/>
                </a:cubicBezTo>
                <a:cubicBezTo>
                  <a:pt x="31627" y="3851761"/>
                  <a:pt x="8016" y="3821935"/>
                  <a:pt x="426" y="3786777"/>
                </a:cubicBezTo>
                <a:lnTo>
                  <a:pt x="0" y="3773897"/>
                </a:lnTo>
                <a:lnTo>
                  <a:pt x="0" y="3393882"/>
                </a:lnTo>
                <a:lnTo>
                  <a:pt x="11838" y="3359516"/>
                </a:lnTo>
                <a:cubicBezTo>
                  <a:pt x="14434" y="3346205"/>
                  <a:pt x="14910" y="3332774"/>
                  <a:pt x="12910" y="3318771"/>
                </a:cubicBezTo>
                <a:cubicBezTo>
                  <a:pt x="12243" y="3314104"/>
                  <a:pt x="9909" y="3308770"/>
                  <a:pt x="6718" y="3304079"/>
                </a:cubicBezTo>
                <a:lnTo>
                  <a:pt x="0" y="3297657"/>
                </a:lnTo>
                <a:lnTo>
                  <a:pt x="0" y="3207867"/>
                </a:lnTo>
                <a:lnTo>
                  <a:pt x="15553" y="3186771"/>
                </a:lnTo>
                <a:cubicBezTo>
                  <a:pt x="28483" y="3162329"/>
                  <a:pt x="30484" y="3134647"/>
                  <a:pt x="36341" y="3107500"/>
                </a:cubicBezTo>
                <a:cubicBezTo>
                  <a:pt x="41105" y="3085403"/>
                  <a:pt x="41295" y="3064827"/>
                  <a:pt x="38057" y="3042728"/>
                </a:cubicBezTo>
                <a:cubicBezTo>
                  <a:pt x="30817" y="2994722"/>
                  <a:pt x="41105" y="2948047"/>
                  <a:pt x="54249" y="2901943"/>
                </a:cubicBezTo>
                <a:cubicBezTo>
                  <a:pt x="63012" y="2871462"/>
                  <a:pt x="68346" y="2840219"/>
                  <a:pt x="77300" y="2809930"/>
                </a:cubicBezTo>
                <a:cubicBezTo>
                  <a:pt x="84158" y="2787259"/>
                  <a:pt x="92351" y="2764590"/>
                  <a:pt x="103399" y="2743826"/>
                </a:cubicBezTo>
                <a:cubicBezTo>
                  <a:pt x="119594" y="2713723"/>
                  <a:pt x="143978" y="2687436"/>
                  <a:pt x="137500" y="2649143"/>
                </a:cubicBezTo>
                <a:cubicBezTo>
                  <a:pt x="131786" y="2615421"/>
                  <a:pt x="143786" y="2584942"/>
                  <a:pt x="155217" y="2554079"/>
                </a:cubicBezTo>
                <a:cubicBezTo>
                  <a:pt x="163599" y="2531409"/>
                  <a:pt x="172173" y="2508742"/>
                  <a:pt x="177507" y="2485307"/>
                </a:cubicBezTo>
                <a:cubicBezTo>
                  <a:pt x="183794" y="2457492"/>
                  <a:pt x="181126" y="2426059"/>
                  <a:pt x="192748" y="2401292"/>
                </a:cubicBezTo>
                <a:cubicBezTo>
                  <a:pt x="204940" y="2375383"/>
                  <a:pt x="196748" y="2353859"/>
                  <a:pt x="193318" y="2330806"/>
                </a:cubicBezTo>
                <a:cubicBezTo>
                  <a:pt x="187984" y="2294039"/>
                  <a:pt x="178077" y="2257459"/>
                  <a:pt x="190652" y="2220312"/>
                </a:cubicBezTo>
                <a:cubicBezTo>
                  <a:pt x="205892" y="2175163"/>
                  <a:pt x="222275" y="2130393"/>
                  <a:pt x="236753" y="2085054"/>
                </a:cubicBezTo>
                <a:cubicBezTo>
                  <a:pt x="242280" y="2067525"/>
                  <a:pt x="244566" y="2048668"/>
                  <a:pt x="247042" y="2030378"/>
                </a:cubicBezTo>
                <a:cubicBezTo>
                  <a:pt x="249138" y="2013043"/>
                  <a:pt x="243804" y="1992279"/>
                  <a:pt x="251804" y="1978940"/>
                </a:cubicBezTo>
                <a:cubicBezTo>
                  <a:pt x="272379" y="1944649"/>
                  <a:pt x="282475" y="1909408"/>
                  <a:pt x="282475" y="1869780"/>
                </a:cubicBezTo>
                <a:cubicBezTo>
                  <a:pt x="282475" y="1854920"/>
                  <a:pt x="291049" y="1840441"/>
                  <a:pt x="292573" y="1825393"/>
                </a:cubicBezTo>
                <a:cubicBezTo>
                  <a:pt x="294477" y="1804816"/>
                  <a:pt x="299622" y="1781194"/>
                  <a:pt x="292381" y="1763287"/>
                </a:cubicBezTo>
                <a:cubicBezTo>
                  <a:pt x="275237" y="1721185"/>
                  <a:pt x="289525" y="1687086"/>
                  <a:pt x="306480" y="1650317"/>
                </a:cubicBezTo>
                <a:cubicBezTo>
                  <a:pt x="323244" y="1614120"/>
                  <a:pt x="336579" y="1576019"/>
                  <a:pt x="347629" y="1537537"/>
                </a:cubicBezTo>
                <a:cubicBezTo>
                  <a:pt x="351629" y="1523059"/>
                  <a:pt x="344961" y="1505724"/>
                  <a:pt x="343629" y="1489720"/>
                </a:cubicBezTo>
                <a:cubicBezTo>
                  <a:pt x="343247" y="1484004"/>
                  <a:pt x="342675" y="1477717"/>
                  <a:pt x="344581" y="1472575"/>
                </a:cubicBezTo>
                <a:cubicBezTo>
                  <a:pt x="362870" y="1422854"/>
                  <a:pt x="376776" y="1372368"/>
                  <a:pt x="367252" y="1318456"/>
                </a:cubicBezTo>
                <a:cubicBezTo>
                  <a:pt x="366298" y="1313504"/>
                  <a:pt x="368394" y="1307978"/>
                  <a:pt x="369728" y="1303024"/>
                </a:cubicBezTo>
                <a:cubicBezTo>
                  <a:pt x="376586" y="1278829"/>
                  <a:pt x="387444" y="1255206"/>
                  <a:pt x="389921" y="1230633"/>
                </a:cubicBezTo>
                <a:cubicBezTo>
                  <a:pt x="396017" y="1170051"/>
                  <a:pt x="398495" y="1109091"/>
                  <a:pt x="402495" y="1048125"/>
                </a:cubicBezTo>
                <a:cubicBezTo>
                  <a:pt x="402685" y="1044315"/>
                  <a:pt x="402685" y="1040315"/>
                  <a:pt x="404019" y="1036887"/>
                </a:cubicBezTo>
                <a:cubicBezTo>
                  <a:pt x="412211" y="1014406"/>
                  <a:pt x="409543" y="994785"/>
                  <a:pt x="393923" y="975733"/>
                </a:cubicBezTo>
                <a:cubicBezTo>
                  <a:pt x="387064" y="967350"/>
                  <a:pt x="383444" y="955920"/>
                  <a:pt x="379634" y="945444"/>
                </a:cubicBezTo>
                <a:cubicBezTo>
                  <a:pt x="373918" y="930011"/>
                  <a:pt x="368394" y="914200"/>
                  <a:pt x="364774" y="898198"/>
                </a:cubicBezTo>
                <a:cubicBezTo>
                  <a:pt x="361346" y="882384"/>
                  <a:pt x="356583" y="865430"/>
                  <a:pt x="359250" y="850189"/>
                </a:cubicBezTo>
                <a:cubicBezTo>
                  <a:pt x="364012" y="822756"/>
                  <a:pt x="374680" y="796655"/>
                  <a:pt x="381730" y="769605"/>
                </a:cubicBezTo>
                <a:cubicBezTo>
                  <a:pt x="384206" y="760270"/>
                  <a:pt x="383824" y="749982"/>
                  <a:pt x="384016" y="740268"/>
                </a:cubicBezTo>
                <a:cubicBezTo>
                  <a:pt x="384586" y="717977"/>
                  <a:pt x="379062" y="695116"/>
                  <a:pt x="394875" y="674923"/>
                </a:cubicBezTo>
                <a:cubicBezTo>
                  <a:pt x="409733" y="656255"/>
                  <a:pt x="405353" y="637392"/>
                  <a:pt x="394113" y="617772"/>
                </a:cubicBezTo>
                <a:cubicBezTo>
                  <a:pt x="386110" y="603673"/>
                  <a:pt x="379824" y="587672"/>
                  <a:pt x="376776" y="571860"/>
                </a:cubicBezTo>
                <a:cubicBezTo>
                  <a:pt x="372586" y="550141"/>
                  <a:pt x="370870" y="528615"/>
                  <a:pt x="373348" y="505182"/>
                </a:cubicBezTo>
                <a:cubicBezTo>
                  <a:pt x="375062" y="488607"/>
                  <a:pt x="375824" y="475081"/>
                  <a:pt x="385920" y="462126"/>
                </a:cubicBezTo>
                <a:cubicBezTo>
                  <a:pt x="387444" y="460032"/>
                  <a:pt x="387826" y="456222"/>
                  <a:pt x="387634" y="453364"/>
                </a:cubicBezTo>
                <a:cubicBezTo>
                  <a:pt x="384396" y="415835"/>
                  <a:pt x="386110" y="378686"/>
                  <a:pt x="388399" y="340774"/>
                </a:cubicBezTo>
                <a:cubicBezTo>
                  <a:pt x="391445" y="292579"/>
                  <a:pt x="382492" y="241901"/>
                  <a:pt x="350487" y="200182"/>
                </a:cubicBezTo>
                <a:cubicBezTo>
                  <a:pt x="345723" y="194085"/>
                  <a:pt x="343629" y="184941"/>
                  <a:pt x="342485" y="176939"/>
                </a:cubicBezTo>
                <a:cubicBezTo>
                  <a:pt x="337533" y="139219"/>
                  <a:pt x="334103" y="101308"/>
                  <a:pt x="328579" y="63587"/>
                </a:cubicBezTo>
                <a:cubicBezTo>
                  <a:pt x="325530" y="43012"/>
                  <a:pt x="322862" y="21486"/>
                  <a:pt x="314480" y="2817"/>
                </a:cubicBezTo>
                <a:close/>
              </a:path>
            </a:pathLst>
          </a:custGeom>
          <a:effectLst>
            <a:outerShdw blurRad="381000" dist="152400" dir="10800000" algn="r" rotWithShape="0">
              <a:prstClr val="black">
                <a:alpha val="10000"/>
              </a:prstClr>
            </a:outerShdw>
          </a:effectLst>
        </p:spPr>
      </p:pic>
      <p:grpSp>
        <p:nvGrpSpPr>
          <p:cNvPr id="21" name="Group 20">
            <a:extLst>
              <a:ext uri="{FF2B5EF4-FFF2-40B4-BE49-F238E27FC236}">
                <a16:creationId xmlns:a16="http://schemas.microsoft.com/office/drawing/2014/main" id="{8B60959F-9B69-4520-A16E-EA6BECC747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22" name="Freeform: Shape 21">
              <a:extLst>
                <a:ext uri="{FF2B5EF4-FFF2-40B4-BE49-F238E27FC236}">
                  <a16:creationId xmlns:a16="http://schemas.microsoft.com/office/drawing/2014/main" id="{18D5A6E8-CD1B-4796-ABD1-A6F27F6C0E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D7E12F56-F4EE-4535-8677-C11996E241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953383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95B9BA8-1D69-4796-85F5-B6D0BD5235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79AFF601-93C9-3AE3-F513-F55E97454C97}"/>
              </a:ext>
            </a:extLst>
          </p:cNvPr>
          <p:cNvSpPr>
            <a:spLocks noGrp="1"/>
          </p:cNvSpPr>
          <p:nvPr>
            <p:ph idx="1"/>
          </p:nvPr>
        </p:nvSpPr>
        <p:spPr>
          <a:xfrm>
            <a:off x="838200" y="841375"/>
            <a:ext cx="4391024" cy="5167313"/>
          </a:xfrm>
        </p:spPr>
        <p:txBody>
          <a:bodyPr>
            <a:normAutofit lnSpcReduction="10000"/>
          </a:bodyPr>
          <a:lstStyle/>
          <a:p>
            <a:pPr marL="0" indent="0" algn="just">
              <a:spcAft>
                <a:spcPts val="800"/>
              </a:spcAft>
              <a:buNone/>
            </a:pP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É preciso integrar forças, agir preventivamente e com inteligência. A polícia não pode ser apenas uma presença nas ruas, focado no indivíduo criminoso. Ela deve ser uma ferramenta ativa de transformação social, uma ponte entre o problema e a solução, focado também no ambiente propício a criminalidade.</a:t>
            </a:r>
          </a:p>
          <a:p>
            <a:pPr marL="0" indent="0" algn="just">
              <a:spcAft>
                <a:spcPts val="800"/>
              </a:spcAft>
              <a:buNone/>
            </a:pPr>
            <a:r>
              <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rPr>
              <a:t>O policial moderno, acima de tudo, precisa ter a coragem de sair do senso comum e abraçar o desafio de transformar a realidade ao seu redor e atingir os fatores de atração do crime.</a:t>
            </a:r>
          </a:p>
          <a:p>
            <a:pPr marL="0" indent="0" algn="ctr">
              <a:spcAft>
                <a:spcPts val="800"/>
              </a:spcAft>
              <a:buNone/>
            </a:pPr>
            <a:r>
              <a:rPr lang="pt-BR" sz="2000" b="1" kern="100" dirty="0">
                <a:solidFill>
                  <a:schemeClr val="bg1">
                    <a:alpha val="80000"/>
                  </a:schemeClr>
                </a:solidFill>
                <a:latin typeface="Times New Roman" panose="02020603050405020304" pitchFamily="18" charset="0"/>
                <a:ea typeface="Aptos"/>
                <a:cs typeface="Times New Roman" panose="02020603050405020304" pitchFamily="18" charset="0"/>
              </a:rPr>
              <a:t>“Cortar as folhas não mata a erva daninha, só arrancando a raiz se resolve o problema.”</a:t>
            </a:r>
            <a:endParaRPr lang="pt-BR" sz="2000" kern="100" dirty="0">
              <a:solidFill>
                <a:schemeClr val="bg1">
                  <a:alpha val="80000"/>
                </a:schemeClr>
              </a:solidFill>
              <a:latin typeface="Times New Roman" panose="02020603050405020304" pitchFamily="18" charset="0"/>
              <a:ea typeface="Aptos"/>
              <a:cs typeface="Times New Roman" panose="02020603050405020304" pitchFamily="18" charset="0"/>
            </a:endParaRPr>
          </a:p>
          <a:p>
            <a:endParaRPr lang="pt-BR" sz="1300" dirty="0">
              <a:solidFill>
                <a:schemeClr val="bg1">
                  <a:alpha val="80000"/>
                </a:schemeClr>
              </a:solidFill>
            </a:endParaRPr>
          </a:p>
        </p:txBody>
      </p:sp>
      <p:pic>
        <p:nvPicPr>
          <p:cNvPr id="5" name="Imagem 4">
            <a:extLst>
              <a:ext uri="{FF2B5EF4-FFF2-40B4-BE49-F238E27FC236}">
                <a16:creationId xmlns:a16="http://schemas.microsoft.com/office/drawing/2014/main" id="{3FE909B3-9169-2D54-39F3-2C09A29940AD}"/>
              </a:ext>
            </a:extLst>
          </p:cNvPr>
          <p:cNvPicPr>
            <a:picLocks noChangeAspect="1"/>
          </p:cNvPicPr>
          <p:nvPr/>
        </p:nvPicPr>
        <p:blipFill>
          <a:blip r:embed="rId2"/>
          <a:srcRect l="5588" r="18810" b="-1"/>
          <a:stretch>
            <a:fillRect/>
          </a:stretch>
        </p:blipFill>
        <p:spPr>
          <a:xfrm>
            <a:off x="6096000" y="841375"/>
            <a:ext cx="5260975" cy="4645025"/>
          </a:xfrm>
          <a:custGeom>
            <a:avLst/>
            <a:gdLst/>
            <a:ahLst/>
            <a:cxnLst/>
            <a:rect l="l" t="t" r="r" b="b"/>
            <a:pathLst>
              <a:path w="5260975" h="4707593">
                <a:moveTo>
                  <a:pt x="0" y="0"/>
                </a:moveTo>
                <a:lnTo>
                  <a:pt x="5260975" y="0"/>
                </a:lnTo>
                <a:lnTo>
                  <a:pt x="5260975" y="3296937"/>
                </a:lnTo>
                <a:lnTo>
                  <a:pt x="5260975" y="3518571"/>
                </a:lnTo>
                <a:lnTo>
                  <a:pt x="5226503" y="3534000"/>
                </a:lnTo>
                <a:cubicBezTo>
                  <a:pt x="5219783" y="3536785"/>
                  <a:pt x="5212389" y="3538321"/>
                  <a:pt x="5206341" y="3542065"/>
                </a:cubicBezTo>
                <a:cubicBezTo>
                  <a:pt x="5178495" y="3559156"/>
                  <a:pt x="5151515" y="3577591"/>
                  <a:pt x="5123287" y="3594010"/>
                </a:cubicBezTo>
                <a:cubicBezTo>
                  <a:pt x="5094195" y="3611004"/>
                  <a:pt x="5068175" y="3631071"/>
                  <a:pt x="5048107" y="3658244"/>
                </a:cubicBezTo>
                <a:cubicBezTo>
                  <a:pt x="5029480" y="3683496"/>
                  <a:pt x="5011429" y="3709131"/>
                  <a:pt x="4992899" y="3734479"/>
                </a:cubicBezTo>
                <a:cubicBezTo>
                  <a:pt x="4988194" y="3740912"/>
                  <a:pt x="4983873" y="3748498"/>
                  <a:pt x="4977440" y="3752627"/>
                </a:cubicBezTo>
                <a:cubicBezTo>
                  <a:pt x="4964094" y="3761268"/>
                  <a:pt x="4949499" y="3768277"/>
                  <a:pt x="4935193" y="3775382"/>
                </a:cubicBezTo>
                <a:cubicBezTo>
                  <a:pt x="4922903" y="3781431"/>
                  <a:pt x="4909845" y="3785943"/>
                  <a:pt x="4897844" y="3792472"/>
                </a:cubicBezTo>
                <a:cubicBezTo>
                  <a:pt x="4888243" y="3797658"/>
                  <a:pt x="4879697" y="3804859"/>
                  <a:pt x="4870767" y="3811388"/>
                </a:cubicBezTo>
                <a:cubicBezTo>
                  <a:pt x="4862990" y="3817052"/>
                  <a:pt x="4854445" y="3821949"/>
                  <a:pt x="4847916" y="3828767"/>
                </a:cubicBezTo>
                <a:cubicBezTo>
                  <a:pt x="4831977" y="3845281"/>
                  <a:pt x="4815942" y="3861508"/>
                  <a:pt x="4796163" y="3873702"/>
                </a:cubicBezTo>
                <a:cubicBezTo>
                  <a:pt x="4776672" y="3885799"/>
                  <a:pt x="4758237" y="3899338"/>
                  <a:pt x="4738843" y="3911628"/>
                </a:cubicBezTo>
                <a:cubicBezTo>
                  <a:pt x="4719831" y="3923630"/>
                  <a:pt x="4702645" y="3936783"/>
                  <a:pt x="4692755" y="3958099"/>
                </a:cubicBezTo>
                <a:cubicBezTo>
                  <a:pt x="4688339" y="3967508"/>
                  <a:pt x="4682097" y="3977782"/>
                  <a:pt x="4673744" y="3983255"/>
                </a:cubicBezTo>
                <a:cubicBezTo>
                  <a:pt x="4661838" y="3991032"/>
                  <a:pt x="4646764" y="3993817"/>
                  <a:pt x="4633801" y="4000442"/>
                </a:cubicBezTo>
                <a:cubicBezTo>
                  <a:pt x="4618535" y="4008219"/>
                  <a:pt x="4600869" y="4014940"/>
                  <a:pt x="4590499" y="4027326"/>
                </a:cubicBezTo>
                <a:cubicBezTo>
                  <a:pt x="4581281" y="4038368"/>
                  <a:pt x="4571968" y="4047009"/>
                  <a:pt x="4559773" y="4054018"/>
                </a:cubicBezTo>
                <a:cubicBezTo>
                  <a:pt x="4551229" y="4058915"/>
                  <a:pt x="4544892" y="4067844"/>
                  <a:pt x="4536059" y="4071877"/>
                </a:cubicBezTo>
                <a:cubicBezTo>
                  <a:pt x="4524441" y="4077254"/>
                  <a:pt x="4512727" y="4081479"/>
                  <a:pt x="4502549" y="4089832"/>
                </a:cubicBezTo>
                <a:cubicBezTo>
                  <a:pt x="4491987" y="4098473"/>
                  <a:pt x="4479986" y="4105290"/>
                  <a:pt x="4468944" y="4113356"/>
                </a:cubicBezTo>
                <a:cubicBezTo>
                  <a:pt x="4463087" y="4117676"/>
                  <a:pt x="4458286" y="4123341"/>
                  <a:pt x="4452622" y="4127854"/>
                </a:cubicBezTo>
                <a:cubicBezTo>
                  <a:pt x="4442252" y="4136111"/>
                  <a:pt x="4431690" y="4144176"/>
                  <a:pt x="4421032" y="4151953"/>
                </a:cubicBezTo>
                <a:cubicBezTo>
                  <a:pt x="4410375" y="4159731"/>
                  <a:pt x="4400197" y="4168756"/>
                  <a:pt x="4388483" y="4174421"/>
                </a:cubicBezTo>
                <a:cubicBezTo>
                  <a:pt x="4368513" y="4184023"/>
                  <a:pt x="4346717" y="4189784"/>
                  <a:pt x="4327321" y="4200153"/>
                </a:cubicBezTo>
                <a:cubicBezTo>
                  <a:pt x="4307639" y="4210714"/>
                  <a:pt x="4289107" y="4223965"/>
                  <a:pt x="4271633" y="4237983"/>
                </a:cubicBezTo>
                <a:cubicBezTo>
                  <a:pt x="4257807" y="4249025"/>
                  <a:pt x="4244845" y="4259971"/>
                  <a:pt x="4227465" y="4265635"/>
                </a:cubicBezTo>
                <a:cubicBezTo>
                  <a:pt x="4217768" y="4268804"/>
                  <a:pt x="4207591" y="4275717"/>
                  <a:pt x="4201733" y="4283783"/>
                </a:cubicBezTo>
                <a:cubicBezTo>
                  <a:pt x="4189059" y="4301353"/>
                  <a:pt x="4172833" y="4313739"/>
                  <a:pt x="4154494" y="4324301"/>
                </a:cubicBezTo>
                <a:cubicBezTo>
                  <a:pt x="4130010" y="4338511"/>
                  <a:pt x="4105814" y="4353009"/>
                  <a:pt x="4081234" y="4366931"/>
                </a:cubicBezTo>
                <a:cubicBezTo>
                  <a:pt x="4066737" y="4375189"/>
                  <a:pt x="4052335" y="4383926"/>
                  <a:pt x="4036971" y="4389975"/>
                </a:cubicBezTo>
                <a:cubicBezTo>
                  <a:pt x="4005575" y="4402457"/>
                  <a:pt x="3973410" y="4413114"/>
                  <a:pt x="3941725" y="4424733"/>
                </a:cubicBezTo>
                <a:cubicBezTo>
                  <a:pt x="3931355" y="4428477"/>
                  <a:pt x="3921561" y="4433854"/>
                  <a:pt x="3910999" y="4437119"/>
                </a:cubicBezTo>
                <a:cubicBezTo>
                  <a:pt x="3899573" y="4440671"/>
                  <a:pt x="3887285" y="4441727"/>
                  <a:pt x="3875859" y="4445280"/>
                </a:cubicBezTo>
                <a:cubicBezTo>
                  <a:pt x="3856847" y="4451136"/>
                  <a:pt x="3838412" y="4458626"/>
                  <a:pt x="3819401" y="4464579"/>
                </a:cubicBezTo>
                <a:cubicBezTo>
                  <a:pt x="3782723" y="4476005"/>
                  <a:pt x="3745949" y="4486951"/>
                  <a:pt x="3709176" y="4497800"/>
                </a:cubicBezTo>
                <a:cubicBezTo>
                  <a:pt x="3701303" y="4500105"/>
                  <a:pt x="3692757" y="4500393"/>
                  <a:pt x="3684981" y="4502889"/>
                </a:cubicBezTo>
                <a:cubicBezTo>
                  <a:pt x="3664337" y="4509610"/>
                  <a:pt x="3643789" y="4516907"/>
                  <a:pt x="3623338" y="4524300"/>
                </a:cubicBezTo>
                <a:cubicBezTo>
                  <a:pt x="3610953" y="4528813"/>
                  <a:pt x="3598854" y="4534382"/>
                  <a:pt x="3586373" y="4538702"/>
                </a:cubicBezTo>
                <a:cubicBezTo>
                  <a:pt x="3576387" y="4542159"/>
                  <a:pt x="3566113" y="4544847"/>
                  <a:pt x="3555743" y="4546960"/>
                </a:cubicBezTo>
                <a:cubicBezTo>
                  <a:pt x="3546814" y="4548785"/>
                  <a:pt x="3537501" y="4548592"/>
                  <a:pt x="3528667" y="4550801"/>
                </a:cubicBezTo>
                <a:cubicBezTo>
                  <a:pt x="3504759" y="4556753"/>
                  <a:pt x="3481140" y="4563475"/>
                  <a:pt x="3457424" y="4569811"/>
                </a:cubicBezTo>
                <a:cubicBezTo>
                  <a:pt x="3447919" y="4572308"/>
                  <a:pt x="3438221" y="4574133"/>
                  <a:pt x="3429003" y="4577301"/>
                </a:cubicBezTo>
                <a:cubicBezTo>
                  <a:pt x="3404327" y="4585654"/>
                  <a:pt x="3380036" y="4595159"/>
                  <a:pt x="3355264" y="4603033"/>
                </a:cubicBezTo>
                <a:cubicBezTo>
                  <a:pt x="3334717" y="4609562"/>
                  <a:pt x="3313593" y="4614266"/>
                  <a:pt x="3292757" y="4620027"/>
                </a:cubicBezTo>
                <a:cubicBezTo>
                  <a:pt x="3283924" y="4622524"/>
                  <a:pt x="3275475" y="4626077"/>
                  <a:pt x="3266643" y="4628188"/>
                </a:cubicBezTo>
                <a:cubicBezTo>
                  <a:pt x="3246863" y="4632990"/>
                  <a:pt x="3226796" y="4637022"/>
                  <a:pt x="3206921" y="4641823"/>
                </a:cubicBezTo>
                <a:cubicBezTo>
                  <a:pt x="3195590" y="4644607"/>
                  <a:pt x="3184645" y="4649600"/>
                  <a:pt x="3173123" y="4651425"/>
                </a:cubicBezTo>
                <a:cubicBezTo>
                  <a:pt x="3145759" y="4655745"/>
                  <a:pt x="3118203" y="4658817"/>
                  <a:pt x="3090646" y="4662274"/>
                </a:cubicBezTo>
                <a:cubicBezTo>
                  <a:pt x="3062227" y="4665826"/>
                  <a:pt x="3033902" y="4669571"/>
                  <a:pt x="3005480" y="4672739"/>
                </a:cubicBezTo>
                <a:cubicBezTo>
                  <a:pt x="2989926" y="4674372"/>
                  <a:pt x="2974275" y="4674660"/>
                  <a:pt x="2958721" y="4676196"/>
                </a:cubicBezTo>
                <a:cubicBezTo>
                  <a:pt x="2945087" y="4677541"/>
                  <a:pt x="2931549" y="4680037"/>
                  <a:pt x="2917915" y="4681670"/>
                </a:cubicBezTo>
                <a:cubicBezTo>
                  <a:pt x="2906105" y="4683013"/>
                  <a:pt x="2894199" y="4683781"/>
                  <a:pt x="2882389" y="4685126"/>
                </a:cubicBezTo>
                <a:cubicBezTo>
                  <a:pt x="2863475" y="4687334"/>
                  <a:pt x="2844655" y="4689831"/>
                  <a:pt x="2825837" y="4692135"/>
                </a:cubicBezTo>
                <a:cubicBezTo>
                  <a:pt x="2817964" y="4692999"/>
                  <a:pt x="2809706" y="4695399"/>
                  <a:pt x="2802313" y="4693960"/>
                </a:cubicBezTo>
                <a:cubicBezTo>
                  <a:pt x="2783686" y="4690310"/>
                  <a:pt x="2765347" y="4691367"/>
                  <a:pt x="2746816" y="4693863"/>
                </a:cubicBezTo>
                <a:cubicBezTo>
                  <a:pt x="2740479" y="4694728"/>
                  <a:pt x="2733662" y="4694535"/>
                  <a:pt x="2727517" y="4692903"/>
                </a:cubicBezTo>
                <a:cubicBezTo>
                  <a:pt x="2714939" y="4689638"/>
                  <a:pt x="2702745" y="4685029"/>
                  <a:pt x="2690359" y="4680997"/>
                </a:cubicBezTo>
                <a:cubicBezTo>
                  <a:pt x="2689014" y="4680517"/>
                  <a:pt x="2687382" y="4680421"/>
                  <a:pt x="2685943" y="4680133"/>
                </a:cubicBezTo>
                <a:cubicBezTo>
                  <a:pt x="2677781" y="4678500"/>
                  <a:pt x="2669717" y="4676868"/>
                  <a:pt x="2661554" y="4675428"/>
                </a:cubicBezTo>
                <a:cubicBezTo>
                  <a:pt x="2657138" y="4674660"/>
                  <a:pt x="2652625" y="4674564"/>
                  <a:pt x="2648208" y="4673892"/>
                </a:cubicBezTo>
                <a:cubicBezTo>
                  <a:pt x="2631118" y="4671203"/>
                  <a:pt x="2612299" y="4675716"/>
                  <a:pt x="2597512" y="4664099"/>
                </a:cubicBezTo>
                <a:cubicBezTo>
                  <a:pt x="2587911" y="4656609"/>
                  <a:pt x="2578597" y="4658338"/>
                  <a:pt x="2568324" y="4659490"/>
                </a:cubicBezTo>
                <a:cubicBezTo>
                  <a:pt x="2560547" y="4660354"/>
                  <a:pt x="2552577" y="4660065"/>
                  <a:pt x="2544704" y="4660162"/>
                </a:cubicBezTo>
                <a:cubicBezTo>
                  <a:pt x="2530878" y="4660449"/>
                  <a:pt x="2517052" y="4660546"/>
                  <a:pt x="2503225" y="4661026"/>
                </a:cubicBezTo>
                <a:cubicBezTo>
                  <a:pt x="2498808" y="4661218"/>
                  <a:pt x="2494297" y="4663619"/>
                  <a:pt x="2489975" y="4663235"/>
                </a:cubicBezTo>
                <a:cubicBezTo>
                  <a:pt x="2470004" y="4661410"/>
                  <a:pt x="2450033" y="4658529"/>
                  <a:pt x="2430061" y="4656897"/>
                </a:cubicBezTo>
                <a:cubicBezTo>
                  <a:pt x="2418732" y="4655938"/>
                  <a:pt x="2407114" y="4657761"/>
                  <a:pt x="2395880" y="4656417"/>
                </a:cubicBezTo>
                <a:cubicBezTo>
                  <a:pt x="2382919" y="4654881"/>
                  <a:pt x="2370245" y="4650945"/>
                  <a:pt x="2357378" y="4648544"/>
                </a:cubicBezTo>
                <a:cubicBezTo>
                  <a:pt x="2353826" y="4647872"/>
                  <a:pt x="2349889" y="4648736"/>
                  <a:pt x="2346145" y="4648928"/>
                </a:cubicBezTo>
                <a:cubicBezTo>
                  <a:pt x="2341920" y="4649120"/>
                  <a:pt x="2337791" y="4649504"/>
                  <a:pt x="2333567" y="4649600"/>
                </a:cubicBezTo>
                <a:cubicBezTo>
                  <a:pt x="2320700" y="4649793"/>
                  <a:pt x="2307835" y="4649504"/>
                  <a:pt x="2294968" y="4650177"/>
                </a:cubicBezTo>
                <a:cubicBezTo>
                  <a:pt x="2287095" y="4650561"/>
                  <a:pt x="2278839" y="4654497"/>
                  <a:pt x="2271540" y="4653057"/>
                </a:cubicBezTo>
                <a:cubicBezTo>
                  <a:pt x="2256659" y="4650272"/>
                  <a:pt x="2241776" y="4656513"/>
                  <a:pt x="2226895" y="4651329"/>
                </a:cubicBezTo>
                <a:cubicBezTo>
                  <a:pt x="2222285" y="4649793"/>
                  <a:pt x="2215948" y="4653633"/>
                  <a:pt x="2210379" y="4653825"/>
                </a:cubicBezTo>
                <a:cubicBezTo>
                  <a:pt x="2196457" y="4654305"/>
                  <a:pt x="2182535" y="4654209"/>
                  <a:pt x="2168613" y="4654113"/>
                </a:cubicBezTo>
                <a:cubicBezTo>
                  <a:pt x="2156131" y="4654017"/>
                  <a:pt x="2143168" y="4655361"/>
                  <a:pt x="2131167" y="4652673"/>
                </a:cubicBezTo>
                <a:cubicBezTo>
                  <a:pt x="2118588" y="4649793"/>
                  <a:pt x="2107259" y="4650177"/>
                  <a:pt x="2095065" y="4653441"/>
                </a:cubicBezTo>
                <a:cubicBezTo>
                  <a:pt x="2086711" y="4655649"/>
                  <a:pt x="2077878" y="4655938"/>
                  <a:pt x="2069237" y="4656609"/>
                </a:cubicBezTo>
                <a:cubicBezTo>
                  <a:pt x="2059924" y="4657377"/>
                  <a:pt x="2049650" y="4655361"/>
                  <a:pt x="2041201" y="4658529"/>
                </a:cubicBezTo>
                <a:cubicBezTo>
                  <a:pt x="2016044" y="4667939"/>
                  <a:pt x="1990216" y="4669955"/>
                  <a:pt x="1963909" y="4669955"/>
                </a:cubicBezTo>
                <a:cubicBezTo>
                  <a:pt x="1959107" y="4669955"/>
                  <a:pt x="1954210" y="4668612"/>
                  <a:pt x="1949603" y="4667171"/>
                </a:cubicBezTo>
                <a:cubicBezTo>
                  <a:pt x="1922717" y="4658529"/>
                  <a:pt x="1895737" y="4659297"/>
                  <a:pt x="1868373" y="4664578"/>
                </a:cubicBezTo>
                <a:cubicBezTo>
                  <a:pt x="1862708" y="4665731"/>
                  <a:pt x="1856372" y="4665923"/>
                  <a:pt x="1850707" y="4664771"/>
                </a:cubicBezTo>
                <a:cubicBezTo>
                  <a:pt x="1834768" y="4661410"/>
                  <a:pt x="1819309" y="4655841"/>
                  <a:pt x="1803275" y="4653441"/>
                </a:cubicBezTo>
                <a:cubicBezTo>
                  <a:pt x="1776775" y="4649504"/>
                  <a:pt x="1753828" y="4662754"/>
                  <a:pt x="1730112" y="4671396"/>
                </a:cubicBezTo>
                <a:cubicBezTo>
                  <a:pt x="1707548" y="4679557"/>
                  <a:pt x="1688345" y="4697992"/>
                  <a:pt x="1661652" y="4693863"/>
                </a:cubicBezTo>
                <a:cubicBezTo>
                  <a:pt x="1658965" y="4693479"/>
                  <a:pt x="1655988" y="4696071"/>
                  <a:pt x="1653011" y="4696744"/>
                </a:cubicBezTo>
                <a:cubicBezTo>
                  <a:pt x="1644850" y="4698568"/>
                  <a:pt x="1636689" y="4700776"/>
                  <a:pt x="1628431" y="4701641"/>
                </a:cubicBezTo>
                <a:cubicBezTo>
                  <a:pt x="1618350" y="4702793"/>
                  <a:pt x="1608076" y="4702409"/>
                  <a:pt x="1597995" y="4703369"/>
                </a:cubicBezTo>
                <a:cubicBezTo>
                  <a:pt x="1585032" y="4704521"/>
                  <a:pt x="1572263" y="4707593"/>
                  <a:pt x="1559396" y="4707593"/>
                </a:cubicBezTo>
                <a:cubicBezTo>
                  <a:pt x="1549026" y="4707593"/>
                  <a:pt x="1538753" y="4704041"/>
                  <a:pt x="1528480" y="4702312"/>
                </a:cubicBezTo>
                <a:cubicBezTo>
                  <a:pt x="1513981" y="4699912"/>
                  <a:pt x="1498042" y="4700584"/>
                  <a:pt x="1485272" y="4694439"/>
                </a:cubicBezTo>
                <a:cubicBezTo>
                  <a:pt x="1471639" y="4687910"/>
                  <a:pt x="1458676" y="4684934"/>
                  <a:pt x="1444562" y="4686950"/>
                </a:cubicBezTo>
                <a:cubicBezTo>
                  <a:pt x="1439857" y="4687622"/>
                  <a:pt x="1433808" y="4691655"/>
                  <a:pt x="1431696" y="4695783"/>
                </a:cubicBezTo>
                <a:cubicBezTo>
                  <a:pt x="1426991" y="4705001"/>
                  <a:pt x="1420559" y="4706634"/>
                  <a:pt x="1411821" y="4703464"/>
                </a:cubicBezTo>
                <a:cubicBezTo>
                  <a:pt x="1404236" y="4700776"/>
                  <a:pt x="1394922" y="4699432"/>
                  <a:pt x="1389738" y="4694247"/>
                </a:cubicBezTo>
                <a:cubicBezTo>
                  <a:pt x="1375047" y="4679557"/>
                  <a:pt x="1356324" y="4679077"/>
                  <a:pt x="1338081" y="4675141"/>
                </a:cubicBezTo>
                <a:cubicBezTo>
                  <a:pt x="1326945" y="4672739"/>
                  <a:pt x="1316574" y="4672644"/>
                  <a:pt x="1305436" y="4674276"/>
                </a:cubicBezTo>
                <a:cubicBezTo>
                  <a:pt x="1281241" y="4677925"/>
                  <a:pt x="1257717" y="4672739"/>
                  <a:pt x="1234481" y="4666115"/>
                </a:cubicBezTo>
                <a:cubicBezTo>
                  <a:pt x="1219118" y="4661698"/>
                  <a:pt x="1203372" y="4659010"/>
                  <a:pt x="1188106" y="4654497"/>
                </a:cubicBezTo>
                <a:cubicBezTo>
                  <a:pt x="1176680" y="4651041"/>
                  <a:pt x="1165255" y="4646912"/>
                  <a:pt x="1154790" y="4641343"/>
                </a:cubicBezTo>
                <a:cubicBezTo>
                  <a:pt x="1139618" y="4633181"/>
                  <a:pt x="1126369" y="4620891"/>
                  <a:pt x="1107069" y="4624156"/>
                </a:cubicBezTo>
                <a:cubicBezTo>
                  <a:pt x="1090074" y="4627036"/>
                  <a:pt x="1074713" y="4620988"/>
                  <a:pt x="1059158" y="4615227"/>
                </a:cubicBezTo>
                <a:cubicBezTo>
                  <a:pt x="1047732" y="4611002"/>
                  <a:pt x="1036308" y="4606681"/>
                  <a:pt x="1024496" y="4603993"/>
                </a:cubicBezTo>
                <a:cubicBezTo>
                  <a:pt x="1010478" y="4600824"/>
                  <a:pt x="994635" y="4602169"/>
                  <a:pt x="982153" y="4596311"/>
                </a:cubicBezTo>
                <a:cubicBezTo>
                  <a:pt x="969095" y="4590166"/>
                  <a:pt x="958246" y="4594295"/>
                  <a:pt x="946628" y="4596024"/>
                </a:cubicBezTo>
                <a:cubicBezTo>
                  <a:pt x="928097" y="4598712"/>
                  <a:pt x="909661" y="4603705"/>
                  <a:pt x="890939" y="4597368"/>
                </a:cubicBezTo>
                <a:cubicBezTo>
                  <a:pt x="868184" y="4589687"/>
                  <a:pt x="845620" y="4581430"/>
                  <a:pt x="822769" y="4574133"/>
                </a:cubicBezTo>
                <a:cubicBezTo>
                  <a:pt x="813934" y="4571347"/>
                  <a:pt x="804431" y="4570195"/>
                  <a:pt x="795212" y="4568947"/>
                </a:cubicBezTo>
                <a:cubicBezTo>
                  <a:pt x="786476" y="4567891"/>
                  <a:pt x="776010" y="4570579"/>
                  <a:pt x="769288" y="4566547"/>
                </a:cubicBezTo>
                <a:cubicBezTo>
                  <a:pt x="752005" y="4556178"/>
                  <a:pt x="734243" y="4551089"/>
                  <a:pt x="714271" y="4551089"/>
                </a:cubicBezTo>
                <a:cubicBezTo>
                  <a:pt x="706781" y="4551089"/>
                  <a:pt x="699484" y="4546768"/>
                  <a:pt x="691900" y="4545999"/>
                </a:cubicBezTo>
                <a:cubicBezTo>
                  <a:pt x="681529" y="4545040"/>
                  <a:pt x="669623" y="4542447"/>
                  <a:pt x="660598" y="4546096"/>
                </a:cubicBezTo>
                <a:cubicBezTo>
                  <a:pt x="639379" y="4554737"/>
                  <a:pt x="622193" y="4547536"/>
                  <a:pt x="603662" y="4538991"/>
                </a:cubicBezTo>
                <a:cubicBezTo>
                  <a:pt x="585418" y="4530541"/>
                  <a:pt x="566215" y="4523821"/>
                  <a:pt x="546821" y="4518251"/>
                </a:cubicBezTo>
                <a:cubicBezTo>
                  <a:pt x="539524" y="4516235"/>
                  <a:pt x="530787" y="4519596"/>
                  <a:pt x="522721" y="4520267"/>
                </a:cubicBezTo>
                <a:cubicBezTo>
                  <a:pt x="519840" y="4520460"/>
                  <a:pt x="516671" y="4520748"/>
                  <a:pt x="514080" y="4519788"/>
                </a:cubicBezTo>
                <a:cubicBezTo>
                  <a:pt x="489020" y="4510570"/>
                  <a:pt x="463575" y="4503561"/>
                  <a:pt x="436404" y="4508361"/>
                </a:cubicBezTo>
                <a:cubicBezTo>
                  <a:pt x="433908" y="4508842"/>
                  <a:pt x="431123" y="4507786"/>
                  <a:pt x="428626" y="4507114"/>
                </a:cubicBezTo>
                <a:cubicBezTo>
                  <a:pt x="416432" y="4503657"/>
                  <a:pt x="404526" y="4498184"/>
                  <a:pt x="392141" y="4496936"/>
                </a:cubicBezTo>
                <a:cubicBezTo>
                  <a:pt x="361608" y="4493864"/>
                  <a:pt x="330884" y="4492615"/>
                  <a:pt x="300157" y="4490599"/>
                </a:cubicBezTo>
                <a:cubicBezTo>
                  <a:pt x="298237" y="4490503"/>
                  <a:pt x="296221" y="4490503"/>
                  <a:pt x="294493" y="4489831"/>
                </a:cubicBezTo>
                <a:cubicBezTo>
                  <a:pt x="283163" y="4485702"/>
                  <a:pt x="273274" y="4487047"/>
                  <a:pt x="263671" y="4494919"/>
                </a:cubicBezTo>
                <a:cubicBezTo>
                  <a:pt x="259447" y="4498376"/>
                  <a:pt x="253686" y="4500200"/>
                  <a:pt x="248406" y="4502121"/>
                </a:cubicBezTo>
                <a:cubicBezTo>
                  <a:pt x="240628" y="4505002"/>
                  <a:pt x="232659" y="4507786"/>
                  <a:pt x="224594" y="4509610"/>
                </a:cubicBezTo>
                <a:cubicBezTo>
                  <a:pt x="216624" y="4511338"/>
                  <a:pt x="208079" y="4513738"/>
                  <a:pt x="200398" y="4512395"/>
                </a:cubicBezTo>
                <a:cubicBezTo>
                  <a:pt x="186572" y="4509994"/>
                  <a:pt x="173417" y="4504618"/>
                  <a:pt x="159783" y="4501064"/>
                </a:cubicBezTo>
                <a:cubicBezTo>
                  <a:pt x="155079" y="4499816"/>
                  <a:pt x="149893" y="4500009"/>
                  <a:pt x="144997" y="4499912"/>
                </a:cubicBezTo>
                <a:cubicBezTo>
                  <a:pt x="133763" y="4499625"/>
                  <a:pt x="122241" y="4502409"/>
                  <a:pt x="112064" y="4494440"/>
                </a:cubicBezTo>
                <a:cubicBezTo>
                  <a:pt x="102655" y="4486951"/>
                  <a:pt x="93148" y="4489158"/>
                  <a:pt x="83259" y="4494824"/>
                </a:cubicBezTo>
                <a:cubicBezTo>
                  <a:pt x="76154" y="4498857"/>
                  <a:pt x="68090" y="4502025"/>
                  <a:pt x="60120" y="4503561"/>
                </a:cubicBezTo>
                <a:cubicBezTo>
                  <a:pt x="49174" y="4505673"/>
                  <a:pt x="38324" y="4506538"/>
                  <a:pt x="26514" y="4505289"/>
                </a:cubicBezTo>
                <a:cubicBezTo>
                  <a:pt x="18161" y="4504425"/>
                  <a:pt x="11343" y="4504041"/>
                  <a:pt x="4814" y="4498952"/>
                </a:cubicBezTo>
                <a:cubicBezTo>
                  <a:pt x="3759" y="4498184"/>
                  <a:pt x="1839" y="4497992"/>
                  <a:pt x="398" y="4498089"/>
                </a:cubicBezTo>
                <a:lnTo>
                  <a:pt x="0" y="4498087"/>
                </a:lnTo>
                <a:close/>
              </a:path>
            </a:pathLst>
          </a:custGeom>
          <a:effectLst>
            <a:outerShdw blurRad="381000" dist="152400" dir="5400000" algn="t" rotWithShape="0">
              <a:prstClr val="black">
                <a:alpha val="10000"/>
              </a:prstClr>
            </a:outerShdw>
          </a:effectLst>
        </p:spPr>
      </p:pic>
      <p:grpSp>
        <p:nvGrpSpPr>
          <p:cNvPr id="21" name="Group 20">
            <a:extLst>
              <a:ext uri="{FF2B5EF4-FFF2-40B4-BE49-F238E27FC236}">
                <a16:creationId xmlns:a16="http://schemas.microsoft.com/office/drawing/2014/main" id="{23705FF7-CAB4-430F-A07B-AF2245F17F1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0" y="4138312"/>
            <a:ext cx="5260975" cy="1410656"/>
            <a:chOff x="6096000" y="4138312"/>
            <a:chExt cx="5260975" cy="1410656"/>
          </a:xfrm>
        </p:grpSpPr>
        <p:sp>
          <p:nvSpPr>
            <p:cNvPr id="22" name="Freeform: Shape 21">
              <a:extLst>
                <a:ext uri="{FF2B5EF4-FFF2-40B4-BE49-F238E27FC236}">
                  <a16:creationId xmlns:a16="http://schemas.microsoft.com/office/drawing/2014/main" id="{6BFFE2ED-DBB9-4090-905D-1939650FC5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E4D1EC16-E672-4366-A091-73675BE548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096000" y="4138312"/>
              <a:ext cx="5260975" cy="1410656"/>
            </a:xfrm>
            <a:custGeom>
              <a:avLst/>
              <a:gdLst>
                <a:gd name="connsiteX0" fmla="*/ 5260975 w 5260975"/>
                <a:gd name="connsiteY0" fmla="*/ 0 h 1410656"/>
                <a:gd name="connsiteX1" fmla="*/ 5260975 w 5260975"/>
                <a:gd name="connsiteY1" fmla="*/ 221634 h 1410656"/>
                <a:gd name="connsiteX2" fmla="*/ 5226503 w 5260975"/>
                <a:gd name="connsiteY2" fmla="*/ 237063 h 1410656"/>
                <a:gd name="connsiteX3" fmla="*/ 5206341 w 5260975"/>
                <a:gd name="connsiteY3" fmla="*/ 245128 h 1410656"/>
                <a:gd name="connsiteX4" fmla="*/ 5123287 w 5260975"/>
                <a:gd name="connsiteY4" fmla="*/ 297073 h 1410656"/>
                <a:gd name="connsiteX5" fmla="*/ 5048107 w 5260975"/>
                <a:gd name="connsiteY5" fmla="*/ 361307 h 1410656"/>
                <a:gd name="connsiteX6" fmla="*/ 4992899 w 5260975"/>
                <a:gd name="connsiteY6" fmla="*/ 437542 h 1410656"/>
                <a:gd name="connsiteX7" fmla="*/ 4977440 w 5260975"/>
                <a:gd name="connsiteY7" fmla="*/ 455690 h 1410656"/>
                <a:gd name="connsiteX8" fmla="*/ 4935193 w 5260975"/>
                <a:gd name="connsiteY8" fmla="*/ 478445 h 1410656"/>
                <a:gd name="connsiteX9" fmla="*/ 4897844 w 5260975"/>
                <a:gd name="connsiteY9" fmla="*/ 495535 h 1410656"/>
                <a:gd name="connsiteX10" fmla="*/ 4870767 w 5260975"/>
                <a:gd name="connsiteY10" fmla="*/ 514451 h 1410656"/>
                <a:gd name="connsiteX11" fmla="*/ 4847916 w 5260975"/>
                <a:gd name="connsiteY11" fmla="*/ 531830 h 1410656"/>
                <a:gd name="connsiteX12" fmla="*/ 4796163 w 5260975"/>
                <a:gd name="connsiteY12" fmla="*/ 576765 h 1410656"/>
                <a:gd name="connsiteX13" fmla="*/ 4738843 w 5260975"/>
                <a:gd name="connsiteY13" fmla="*/ 614691 h 1410656"/>
                <a:gd name="connsiteX14" fmla="*/ 4692755 w 5260975"/>
                <a:gd name="connsiteY14" fmla="*/ 661162 h 1410656"/>
                <a:gd name="connsiteX15" fmla="*/ 4673744 w 5260975"/>
                <a:gd name="connsiteY15" fmla="*/ 686318 h 1410656"/>
                <a:gd name="connsiteX16" fmla="*/ 4633801 w 5260975"/>
                <a:gd name="connsiteY16" fmla="*/ 703505 h 1410656"/>
                <a:gd name="connsiteX17" fmla="*/ 4590499 w 5260975"/>
                <a:gd name="connsiteY17" fmla="*/ 730389 h 1410656"/>
                <a:gd name="connsiteX18" fmla="*/ 4559773 w 5260975"/>
                <a:gd name="connsiteY18" fmla="*/ 757081 h 1410656"/>
                <a:gd name="connsiteX19" fmla="*/ 4536059 w 5260975"/>
                <a:gd name="connsiteY19" fmla="*/ 774940 h 1410656"/>
                <a:gd name="connsiteX20" fmla="*/ 4502549 w 5260975"/>
                <a:gd name="connsiteY20" fmla="*/ 792895 h 1410656"/>
                <a:gd name="connsiteX21" fmla="*/ 4468944 w 5260975"/>
                <a:gd name="connsiteY21" fmla="*/ 816419 h 1410656"/>
                <a:gd name="connsiteX22" fmla="*/ 4452622 w 5260975"/>
                <a:gd name="connsiteY22" fmla="*/ 830917 h 1410656"/>
                <a:gd name="connsiteX23" fmla="*/ 4421032 w 5260975"/>
                <a:gd name="connsiteY23" fmla="*/ 855016 h 1410656"/>
                <a:gd name="connsiteX24" fmla="*/ 4388483 w 5260975"/>
                <a:gd name="connsiteY24" fmla="*/ 877484 h 1410656"/>
                <a:gd name="connsiteX25" fmla="*/ 4327321 w 5260975"/>
                <a:gd name="connsiteY25" fmla="*/ 903216 h 1410656"/>
                <a:gd name="connsiteX26" fmla="*/ 4271633 w 5260975"/>
                <a:gd name="connsiteY26" fmla="*/ 941046 h 1410656"/>
                <a:gd name="connsiteX27" fmla="*/ 4227465 w 5260975"/>
                <a:gd name="connsiteY27" fmla="*/ 968698 h 1410656"/>
                <a:gd name="connsiteX28" fmla="*/ 4201733 w 5260975"/>
                <a:gd name="connsiteY28" fmla="*/ 986846 h 1410656"/>
                <a:gd name="connsiteX29" fmla="*/ 4154494 w 5260975"/>
                <a:gd name="connsiteY29" fmla="*/ 1027364 h 1410656"/>
                <a:gd name="connsiteX30" fmla="*/ 4081234 w 5260975"/>
                <a:gd name="connsiteY30" fmla="*/ 1069994 h 1410656"/>
                <a:gd name="connsiteX31" fmla="*/ 4036971 w 5260975"/>
                <a:gd name="connsiteY31" fmla="*/ 1093038 h 1410656"/>
                <a:gd name="connsiteX32" fmla="*/ 3941725 w 5260975"/>
                <a:gd name="connsiteY32" fmla="*/ 1127796 h 1410656"/>
                <a:gd name="connsiteX33" fmla="*/ 3910999 w 5260975"/>
                <a:gd name="connsiteY33" fmla="*/ 1140182 h 1410656"/>
                <a:gd name="connsiteX34" fmla="*/ 3875859 w 5260975"/>
                <a:gd name="connsiteY34" fmla="*/ 1148343 h 1410656"/>
                <a:gd name="connsiteX35" fmla="*/ 3819401 w 5260975"/>
                <a:gd name="connsiteY35" fmla="*/ 1167642 h 1410656"/>
                <a:gd name="connsiteX36" fmla="*/ 3709176 w 5260975"/>
                <a:gd name="connsiteY36" fmla="*/ 1200863 h 1410656"/>
                <a:gd name="connsiteX37" fmla="*/ 3684981 w 5260975"/>
                <a:gd name="connsiteY37" fmla="*/ 1205952 h 1410656"/>
                <a:gd name="connsiteX38" fmla="*/ 3623338 w 5260975"/>
                <a:gd name="connsiteY38" fmla="*/ 1227363 h 1410656"/>
                <a:gd name="connsiteX39" fmla="*/ 3586373 w 5260975"/>
                <a:gd name="connsiteY39" fmla="*/ 1241765 h 1410656"/>
                <a:gd name="connsiteX40" fmla="*/ 3555743 w 5260975"/>
                <a:gd name="connsiteY40" fmla="*/ 1250023 h 1410656"/>
                <a:gd name="connsiteX41" fmla="*/ 3528667 w 5260975"/>
                <a:gd name="connsiteY41" fmla="*/ 1253864 h 1410656"/>
                <a:gd name="connsiteX42" fmla="*/ 3457424 w 5260975"/>
                <a:gd name="connsiteY42" fmla="*/ 1272874 h 1410656"/>
                <a:gd name="connsiteX43" fmla="*/ 3429003 w 5260975"/>
                <a:gd name="connsiteY43" fmla="*/ 1280364 h 1410656"/>
                <a:gd name="connsiteX44" fmla="*/ 3355264 w 5260975"/>
                <a:gd name="connsiteY44" fmla="*/ 1306096 h 1410656"/>
                <a:gd name="connsiteX45" fmla="*/ 3292757 w 5260975"/>
                <a:gd name="connsiteY45" fmla="*/ 1323090 h 1410656"/>
                <a:gd name="connsiteX46" fmla="*/ 3266643 w 5260975"/>
                <a:gd name="connsiteY46" fmla="*/ 1331251 h 1410656"/>
                <a:gd name="connsiteX47" fmla="*/ 3206921 w 5260975"/>
                <a:gd name="connsiteY47" fmla="*/ 1344886 h 1410656"/>
                <a:gd name="connsiteX48" fmla="*/ 3173123 w 5260975"/>
                <a:gd name="connsiteY48" fmla="*/ 1354488 h 1410656"/>
                <a:gd name="connsiteX49" fmla="*/ 3090646 w 5260975"/>
                <a:gd name="connsiteY49" fmla="*/ 1365337 h 1410656"/>
                <a:gd name="connsiteX50" fmla="*/ 3005480 w 5260975"/>
                <a:gd name="connsiteY50" fmla="*/ 1375802 h 1410656"/>
                <a:gd name="connsiteX51" fmla="*/ 2958721 w 5260975"/>
                <a:gd name="connsiteY51" fmla="*/ 1379259 h 1410656"/>
                <a:gd name="connsiteX52" fmla="*/ 2917915 w 5260975"/>
                <a:gd name="connsiteY52" fmla="*/ 1384733 h 1410656"/>
                <a:gd name="connsiteX53" fmla="*/ 2882389 w 5260975"/>
                <a:gd name="connsiteY53" fmla="*/ 1388189 h 1410656"/>
                <a:gd name="connsiteX54" fmla="*/ 2825837 w 5260975"/>
                <a:gd name="connsiteY54" fmla="*/ 1395198 h 1410656"/>
                <a:gd name="connsiteX55" fmla="*/ 2802313 w 5260975"/>
                <a:gd name="connsiteY55" fmla="*/ 1397023 h 1410656"/>
                <a:gd name="connsiteX56" fmla="*/ 2746816 w 5260975"/>
                <a:gd name="connsiteY56" fmla="*/ 1396926 h 1410656"/>
                <a:gd name="connsiteX57" fmla="*/ 2727517 w 5260975"/>
                <a:gd name="connsiteY57" fmla="*/ 1395966 h 1410656"/>
                <a:gd name="connsiteX58" fmla="*/ 2690359 w 5260975"/>
                <a:gd name="connsiteY58" fmla="*/ 1384060 h 1410656"/>
                <a:gd name="connsiteX59" fmla="*/ 2685943 w 5260975"/>
                <a:gd name="connsiteY59" fmla="*/ 1383196 h 1410656"/>
                <a:gd name="connsiteX60" fmla="*/ 2661554 w 5260975"/>
                <a:gd name="connsiteY60" fmla="*/ 1378491 h 1410656"/>
                <a:gd name="connsiteX61" fmla="*/ 2648208 w 5260975"/>
                <a:gd name="connsiteY61" fmla="*/ 1376955 h 1410656"/>
                <a:gd name="connsiteX62" fmla="*/ 2597512 w 5260975"/>
                <a:gd name="connsiteY62" fmla="*/ 1367162 h 1410656"/>
                <a:gd name="connsiteX63" fmla="*/ 2568324 w 5260975"/>
                <a:gd name="connsiteY63" fmla="*/ 1362553 h 1410656"/>
                <a:gd name="connsiteX64" fmla="*/ 2544704 w 5260975"/>
                <a:gd name="connsiteY64" fmla="*/ 1363225 h 1410656"/>
                <a:gd name="connsiteX65" fmla="*/ 2503225 w 5260975"/>
                <a:gd name="connsiteY65" fmla="*/ 1364089 h 1410656"/>
                <a:gd name="connsiteX66" fmla="*/ 2489975 w 5260975"/>
                <a:gd name="connsiteY66" fmla="*/ 1366298 h 1410656"/>
                <a:gd name="connsiteX67" fmla="*/ 2430061 w 5260975"/>
                <a:gd name="connsiteY67" fmla="*/ 1359960 h 1410656"/>
                <a:gd name="connsiteX68" fmla="*/ 2395880 w 5260975"/>
                <a:gd name="connsiteY68" fmla="*/ 1359480 h 1410656"/>
                <a:gd name="connsiteX69" fmla="*/ 2357378 w 5260975"/>
                <a:gd name="connsiteY69" fmla="*/ 1351607 h 1410656"/>
                <a:gd name="connsiteX70" fmla="*/ 2346145 w 5260975"/>
                <a:gd name="connsiteY70" fmla="*/ 1351991 h 1410656"/>
                <a:gd name="connsiteX71" fmla="*/ 2333567 w 5260975"/>
                <a:gd name="connsiteY71" fmla="*/ 1352663 h 1410656"/>
                <a:gd name="connsiteX72" fmla="*/ 2294968 w 5260975"/>
                <a:gd name="connsiteY72" fmla="*/ 1353240 h 1410656"/>
                <a:gd name="connsiteX73" fmla="*/ 2271540 w 5260975"/>
                <a:gd name="connsiteY73" fmla="*/ 1356120 h 1410656"/>
                <a:gd name="connsiteX74" fmla="*/ 2226895 w 5260975"/>
                <a:gd name="connsiteY74" fmla="*/ 1354392 h 1410656"/>
                <a:gd name="connsiteX75" fmla="*/ 2210379 w 5260975"/>
                <a:gd name="connsiteY75" fmla="*/ 1356888 h 1410656"/>
                <a:gd name="connsiteX76" fmla="*/ 2168613 w 5260975"/>
                <a:gd name="connsiteY76" fmla="*/ 1357176 h 1410656"/>
                <a:gd name="connsiteX77" fmla="*/ 2131167 w 5260975"/>
                <a:gd name="connsiteY77" fmla="*/ 1355736 h 1410656"/>
                <a:gd name="connsiteX78" fmla="*/ 2095065 w 5260975"/>
                <a:gd name="connsiteY78" fmla="*/ 1356504 h 1410656"/>
                <a:gd name="connsiteX79" fmla="*/ 2069237 w 5260975"/>
                <a:gd name="connsiteY79" fmla="*/ 1359672 h 1410656"/>
                <a:gd name="connsiteX80" fmla="*/ 2041201 w 5260975"/>
                <a:gd name="connsiteY80" fmla="*/ 1361592 h 1410656"/>
                <a:gd name="connsiteX81" fmla="*/ 1963909 w 5260975"/>
                <a:gd name="connsiteY81" fmla="*/ 1373018 h 1410656"/>
                <a:gd name="connsiteX82" fmla="*/ 1949603 w 5260975"/>
                <a:gd name="connsiteY82" fmla="*/ 1370234 h 1410656"/>
                <a:gd name="connsiteX83" fmla="*/ 1868373 w 5260975"/>
                <a:gd name="connsiteY83" fmla="*/ 1367641 h 1410656"/>
                <a:gd name="connsiteX84" fmla="*/ 1850707 w 5260975"/>
                <a:gd name="connsiteY84" fmla="*/ 1367834 h 1410656"/>
                <a:gd name="connsiteX85" fmla="*/ 1803275 w 5260975"/>
                <a:gd name="connsiteY85" fmla="*/ 1356504 h 1410656"/>
                <a:gd name="connsiteX86" fmla="*/ 1730112 w 5260975"/>
                <a:gd name="connsiteY86" fmla="*/ 1374459 h 1410656"/>
                <a:gd name="connsiteX87" fmla="*/ 1661652 w 5260975"/>
                <a:gd name="connsiteY87" fmla="*/ 1396926 h 1410656"/>
                <a:gd name="connsiteX88" fmla="*/ 1653011 w 5260975"/>
                <a:gd name="connsiteY88" fmla="*/ 1399807 h 1410656"/>
                <a:gd name="connsiteX89" fmla="*/ 1628431 w 5260975"/>
                <a:gd name="connsiteY89" fmla="*/ 1404704 h 1410656"/>
                <a:gd name="connsiteX90" fmla="*/ 1597995 w 5260975"/>
                <a:gd name="connsiteY90" fmla="*/ 1406432 h 1410656"/>
                <a:gd name="connsiteX91" fmla="*/ 1559396 w 5260975"/>
                <a:gd name="connsiteY91" fmla="*/ 1410656 h 1410656"/>
                <a:gd name="connsiteX92" fmla="*/ 1528480 w 5260975"/>
                <a:gd name="connsiteY92" fmla="*/ 1405375 h 1410656"/>
                <a:gd name="connsiteX93" fmla="*/ 1485272 w 5260975"/>
                <a:gd name="connsiteY93" fmla="*/ 1397502 h 1410656"/>
                <a:gd name="connsiteX94" fmla="*/ 1444562 w 5260975"/>
                <a:gd name="connsiteY94" fmla="*/ 1390013 h 1410656"/>
                <a:gd name="connsiteX95" fmla="*/ 1431696 w 5260975"/>
                <a:gd name="connsiteY95" fmla="*/ 1398846 h 1410656"/>
                <a:gd name="connsiteX96" fmla="*/ 1411821 w 5260975"/>
                <a:gd name="connsiteY96" fmla="*/ 1406527 h 1410656"/>
                <a:gd name="connsiteX97" fmla="*/ 1389738 w 5260975"/>
                <a:gd name="connsiteY97" fmla="*/ 1397310 h 1410656"/>
                <a:gd name="connsiteX98" fmla="*/ 1338081 w 5260975"/>
                <a:gd name="connsiteY98" fmla="*/ 1378204 h 1410656"/>
                <a:gd name="connsiteX99" fmla="*/ 1305436 w 5260975"/>
                <a:gd name="connsiteY99" fmla="*/ 1377339 h 1410656"/>
                <a:gd name="connsiteX100" fmla="*/ 1234481 w 5260975"/>
                <a:gd name="connsiteY100" fmla="*/ 1369178 h 1410656"/>
                <a:gd name="connsiteX101" fmla="*/ 1188106 w 5260975"/>
                <a:gd name="connsiteY101" fmla="*/ 1357560 h 1410656"/>
                <a:gd name="connsiteX102" fmla="*/ 1154790 w 5260975"/>
                <a:gd name="connsiteY102" fmla="*/ 1344406 h 1410656"/>
                <a:gd name="connsiteX103" fmla="*/ 1107069 w 5260975"/>
                <a:gd name="connsiteY103" fmla="*/ 1327219 h 1410656"/>
                <a:gd name="connsiteX104" fmla="*/ 1059158 w 5260975"/>
                <a:gd name="connsiteY104" fmla="*/ 1318290 h 1410656"/>
                <a:gd name="connsiteX105" fmla="*/ 1024496 w 5260975"/>
                <a:gd name="connsiteY105" fmla="*/ 1307056 h 1410656"/>
                <a:gd name="connsiteX106" fmla="*/ 982153 w 5260975"/>
                <a:gd name="connsiteY106" fmla="*/ 1299374 h 1410656"/>
                <a:gd name="connsiteX107" fmla="*/ 946628 w 5260975"/>
                <a:gd name="connsiteY107" fmla="*/ 1299087 h 1410656"/>
                <a:gd name="connsiteX108" fmla="*/ 890939 w 5260975"/>
                <a:gd name="connsiteY108" fmla="*/ 1300431 h 1410656"/>
                <a:gd name="connsiteX109" fmla="*/ 822769 w 5260975"/>
                <a:gd name="connsiteY109" fmla="*/ 1277196 h 1410656"/>
                <a:gd name="connsiteX110" fmla="*/ 795212 w 5260975"/>
                <a:gd name="connsiteY110" fmla="*/ 1272010 h 1410656"/>
                <a:gd name="connsiteX111" fmla="*/ 769288 w 5260975"/>
                <a:gd name="connsiteY111" fmla="*/ 1269610 h 1410656"/>
                <a:gd name="connsiteX112" fmla="*/ 714271 w 5260975"/>
                <a:gd name="connsiteY112" fmla="*/ 1254152 h 1410656"/>
                <a:gd name="connsiteX113" fmla="*/ 691900 w 5260975"/>
                <a:gd name="connsiteY113" fmla="*/ 1249062 h 1410656"/>
                <a:gd name="connsiteX114" fmla="*/ 660598 w 5260975"/>
                <a:gd name="connsiteY114" fmla="*/ 1249159 h 1410656"/>
                <a:gd name="connsiteX115" fmla="*/ 603662 w 5260975"/>
                <a:gd name="connsiteY115" fmla="*/ 1242054 h 1410656"/>
                <a:gd name="connsiteX116" fmla="*/ 546821 w 5260975"/>
                <a:gd name="connsiteY116" fmla="*/ 1221314 h 1410656"/>
                <a:gd name="connsiteX117" fmla="*/ 522721 w 5260975"/>
                <a:gd name="connsiteY117" fmla="*/ 1223330 h 1410656"/>
                <a:gd name="connsiteX118" fmla="*/ 514080 w 5260975"/>
                <a:gd name="connsiteY118" fmla="*/ 1222851 h 1410656"/>
                <a:gd name="connsiteX119" fmla="*/ 436404 w 5260975"/>
                <a:gd name="connsiteY119" fmla="*/ 1211424 h 1410656"/>
                <a:gd name="connsiteX120" fmla="*/ 428626 w 5260975"/>
                <a:gd name="connsiteY120" fmla="*/ 1210177 h 1410656"/>
                <a:gd name="connsiteX121" fmla="*/ 392141 w 5260975"/>
                <a:gd name="connsiteY121" fmla="*/ 1199999 h 1410656"/>
                <a:gd name="connsiteX122" fmla="*/ 300157 w 5260975"/>
                <a:gd name="connsiteY122" fmla="*/ 1193662 h 1410656"/>
                <a:gd name="connsiteX123" fmla="*/ 294493 w 5260975"/>
                <a:gd name="connsiteY123" fmla="*/ 1192894 h 1410656"/>
                <a:gd name="connsiteX124" fmla="*/ 263671 w 5260975"/>
                <a:gd name="connsiteY124" fmla="*/ 1197982 h 1410656"/>
                <a:gd name="connsiteX125" fmla="*/ 248406 w 5260975"/>
                <a:gd name="connsiteY125" fmla="*/ 1205184 h 1410656"/>
                <a:gd name="connsiteX126" fmla="*/ 224594 w 5260975"/>
                <a:gd name="connsiteY126" fmla="*/ 1212673 h 1410656"/>
                <a:gd name="connsiteX127" fmla="*/ 200398 w 5260975"/>
                <a:gd name="connsiteY127" fmla="*/ 1215458 h 1410656"/>
                <a:gd name="connsiteX128" fmla="*/ 159783 w 5260975"/>
                <a:gd name="connsiteY128" fmla="*/ 1204127 h 1410656"/>
                <a:gd name="connsiteX129" fmla="*/ 144997 w 5260975"/>
                <a:gd name="connsiteY129" fmla="*/ 1202975 h 1410656"/>
                <a:gd name="connsiteX130" fmla="*/ 112064 w 5260975"/>
                <a:gd name="connsiteY130" fmla="*/ 1197503 h 1410656"/>
                <a:gd name="connsiteX131" fmla="*/ 83259 w 5260975"/>
                <a:gd name="connsiteY131" fmla="*/ 1197887 h 1410656"/>
                <a:gd name="connsiteX132" fmla="*/ 60120 w 5260975"/>
                <a:gd name="connsiteY132" fmla="*/ 1206624 h 1410656"/>
                <a:gd name="connsiteX133" fmla="*/ 26514 w 5260975"/>
                <a:gd name="connsiteY133" fmla="*/ 1208352 h 1410656"/>
                <a:gd name="connsiteX134" fmla="*/ 4814 w 5260975"/>
                <a:gd name="connsiteY134" fmla="*/ 1202015 h 1410656"/>
                <a:gd name="connsiteX135" fmla="*/ 398 w 5260975"/>
                <a:gd name="connsiteY135" fmla="*/ 1201152 h 1410656"/>
                <a:gd name="connsiteX136" fmla="*/ 0 w 5260975"/>
                <a:gd name="connsiteY136" fmla="*/ 1201150 h 1410656"/>
                <a:gd name="connsiteX137" fmla="*/ 0 w 5260975"/>
                <a:gd name="connsiteY137" fmla="*/ 1004512 h 1410656"/>
                <a:gd name="connsiteX138" fmla="*/ 30355 w 5260975"/>
                <a:gd name="connsiteY138" fmla="*/ 1002784 h 1410656"/>
                <a:gd name="connsiteX139" fmla="*/ 52151 w 5260975"/>
                <a:gd name="connsiteY139" fmla="*/ 997695 h 1410656"/>
                <a:gd name="connsiteX140" fmla="*/ 64248 w 5260975"/>
                <a:gd name="connsiteY140" fmla="*/ 994430 h 1410656"/>
                <a:gd name="connsiteX141" fmla="*/ 126370 w 5260975"/>
                <a:gd name="connsiteY141" fmla="*/ 985405 h 1410656"/>
                <a:gd name="connsiteX142" fmla="*/ 154022 w 5260975"/>
                <a:gd name="connsiteY142" fmla="*/ 975708 h 1410656"/>
                <a:gd name="connsiteX143" fmla="*/ 161512 w 5260975"/>
                <a:gd name="connsiteY143" fmla="*/ 974268 h 1410656"/>
                <a:gd name="connsiteX144" fmla="*/ 202510 w 5260975"/>
                <a:gd name="connsiteY144" fmla="*/ 978300 h 1410656"/>
                <a:gd name="connsiteX145" fmla="*/ 233235 w 5260975"/>
                <a:gd name="connsiteY145" fmla="*/ 993950 h 1410656"/>
                <a:gd name="connsiteX146" fmla="*/ 239188 w 5260975"/>
                <a:gd name="connsiteY146" fmla="*/ 999231 h 1410656"/>
                <a:gd name="connsiteX147" fmla="*/ 324834 w 5260975"/>
                <a:gd name="connsiteY147" fmla="*/ 997407 h 1410656"/>
                <a:gd name="connsiteX148" fmla="*/ 337987 w 5260975"/>
                <a:gd name="connsiteY148" fmla="*/ 995198 h 1410656"/>
                <a:gd name="connsiteX149" fmla="*/ 401550 w 5260975"/>
                <a:gd name="connsiteY149" fmla="*/ 1004416 h 1410656"/>
                <a:gd name="connsiteX150" fmla="*/ 420081 w 5260975"/>
                <a:gd name="connsiteY150" fmla="*/ 1006240 h 1410656"/>
                <a:gd name="connsiteX151" fmla="*/ 486523 w 5260975"/>
                <a:gd name="connsiteY151" fmla="*/ 1014498 h 1410656"/>
                <a:gd name="connsiteX152" fmla="*/ 495932 w 5260975"/>
                <a:gd name="connsiteY152" fmla="*/ 1006817 h 1410656"/>
                <a:gd name="connsiteX153" fmla="*/ 523009 w 5260975"/>
                <a:gd name="connsiteY153" fmla="*/ 987517 h 1410656"/>
                <a:gd name="connsiteX154" fmla="*/ 576393 w 5260975"/>
                <a:gd name="connsiteY154" fmla="*/ 970427 h 1410656"/>
                <a:gd name="connsiteX155" fmla="*/ 590892 w 5260975"/>
                <a:gd name="connsiteY155" fmla="*/ 971387 h 1410656"/>
                <a:gd name="connsiteX156" fmla="*/ 627569 w 5260975"/>
                <a:gd name="connsiteY156" fmla="*/ 999904 h 1410656"/>
                <a:gd name="connsiteX157" fmla="*/ 645429 w 5260975"/>
                <a:gd name="connsiteY157" fmla="*/ 1011329 h 1410656"/>
                <a:gd name="connsiteX158" fmla="*/ 696125 w 5260975"/>
                <a:gd name="connsiteY158" fmla="*/ 1032356 h 1410656"/>
                <a:gd name="connsiteX159" fmla="*/ 700349 w 5260975"/>
                <a:gd name="connsiteY159" fmla="*/ 1036197 h 1410656"/>
                <a:gd name="connsiteX160" fmla="*/ 737795 w 5260975"/>
                <a:gd name="connsiteY160" fmla="*/ 1081804 h 1410656"/>
                <a:gd name="connsiteX161" fmla="*/ 746244 w 5260975"/>
                <a:gd name="connsiteY161" fmla="*/ 1089581 h 1410656"/>
                <a:gd name="connsiteX162" fmla="*/ 756422 w 5260975"/>
                <a:gd name="connsiteY162" fmla="*/ 1101680 h 1410656"/>
                <a:gd name="connsiteX163" fmla="*/ 788202 w 5260975"/>
                <a:gd name="connsiteY163" fmla="*/ 1125108 h 1410656"/>
                <a:gd name="connsiteX164" fmla="*/ 827569 w 5260975"/>
                <a:gd name="connsiteY164" fmla="*/ 1132596 h 1410656"/>
                <a:gd name="connsiteX165" fmla="*/ 875097 w 5260975"/>
                <a:gd name="connsiteY165" fmla="*/ 1144022 h 1410656"/>
                <a:gd name="connsiteX166" fmla="*/ 894972 w 5260975"/>
                <a:gd name="connsiteY166" fmla="*/ 1151704 h 1410656"/>
                <a:gd name="connsiteX167" fmla="*/ 948260 w 5260975"/>
                <a:gd name="connsiteY167" fmla="*/ 1166298 h 1410656"/>
                <a:gd name="connsiteX168" fmla="*/ 986282 w 5260975"/>
                <a:gd name="connsiteY168" fmla="*/ 1178588 h 1410656"/>
                <a:gd name="connsiteX169" fmla="*/ 1041107 w 5260975"/>
                <a:gd name="connsiteY169" fmla="*/ 1185789 h 1410656"/>
                <a:gd name="connsiteX170" fmla="*/ 1067703 w 5260975"/>
                <a:gd name="connsiteY170" fmla="*/ 1186076 h 1410656"/>
                <a:gd name="connsiteX171" fmla="*/ 1116574 w 5260975"/>
                <a:gd name="connsiteY171" fmla="*/ 1222946 h 1410656"/>
                <a:gd name="connsiteX172" fmla="*/ 1155557 w 5260975"/>
                <a:gd name="connsiteY172" fmla="*/ 1247335 h 1410656"/>
                <a:gd name="connsiteX173" fmla="*/ 1196556 w 5260975"/>
                <a:gd name="connsiteY173" fmla="*/ 1235525 h 1410656"/>
                <a:gd name="connsiteX174" fmla="*/ 1207693 w 5260975"/>
                <a:gd name="connsiteY174" fmla="*/ 1224387 h 1410656"/>
                <a:gd name="connsiteX175" fmla="*/ 1274904 w 5260975"/>
                <a:gd name="connsiteY175" fmla="*/ 1213826 h 1410656"/>
                <a:gd name="connsiteX176" fmla="*/ 1370919 w 5260975"/>
                <a:gd name="connsiteY176" fmla="*/ 1213442 h 1410656"/>
                <a:gd name="connsiteX177" fmla="*/ 1530593 w 5260975"/>
                <a:gd name="connsiteY177" fmla="*/ 1189437 h 1410656"/>
                <a:gd name="connsiteX178" fmla="*/ 1558436 w 5260975"/>
                <a:gd name="connsiteY178" fmla="*/ 1178299 h 1410656"/>
                <a:gd name="connsiteX179" fmla="*/ 1589737 w 5260975"/>
                <a:gd name="connsiteY179" fmla="*/ 1175515 h 1410656"/>
                <a:gd name="connsiteX180" fmla="*/ 1601740 w 5260975"/>
                <a:gd name="connsiteY180" fmla="*/ 1182333 h 1410656"/>
                <a:gd name="connsiteX181" fmla="*/ 1654259 w 5260975"/>
                <a:gd name="connsiteY181" fmla="*/ 1192510 h 1410656"/>
                <a:gd name="connsiteX182" fmla="*/ 1664246 w 5260975"/>
                <a:gd name="connsiteY182" fmla="*/ 1192702 h 1410656"/>
                <a:gd name="connsiteX183" fmla="*/ 1698427 w 5260975"/>
                <a:gd name="connsiteY183" fmla="*/ 1188381 h 1410656"/>
                <a:gd name="connsiteX184" fmla="*/ 1730112 w 5260975"/>
                <a:gd name="connsiteY184" fmla="*/ 1185885 h 1410656"/>
                <a:gd name="connsiteX185" fmla="*/ 1809996 w 5260975"/>
                <a:gd name="connsiteY185" fmla="*/ 1194046 h 1410656"/>
                <a:gd name="connsiteX186" fmla="*/ 1871254 w 5260975"/>
                <a:gd name="connsiteY186" fmla="*/ 1192126 h 1410656"/>
                <a:gd name="connsiteX187" fmla="*/ 1899482 w 5260975"/>
                <a:gd name="connsiteY187" fmla="*/ 1194046 h 1410656"/>
                <a:gd name="connsiteX188" fmla="*/ 1915420 w 5260975"/>
                <a:gd name="connsiteY188" fmla="*/ 1196927 h 1410656"/>
                <a:gd name="connsiteX189" fmla="*/ 1951522 w 5260975"/>
                <a:gd name="connsiteY189" fmla="*/ 1216994 h 1410656"/>
                <a:gd name="connsiteX190" fmla="*/ 1971302 w 5260975"/>
                <a:gd name="connsiteY190" fmla="*/ 1221507 h 1410656"/>
                <a:gd name="connsiteX191" fmla="*/ 2030831 w 5260975"/>
                <a:gd name="connsiteY191" fmla="*/ 1221123 h 1410656"/>
                <a:gd name="connsiteX192" fmla="*/ 2120125 w 5260975"/>
                <a:gd name="connsiteY192" fmla="*/ 1190878 h 1410656"/>
                <a:gd name="connsiteX193" fmla="*/ 2129439 w 5260975"/>
                <a:gd name="connsiteY193" fmla="*/ 1186845 h 1410656"/>
                <a:gd name="connsiteX194" fmla="*/ 2174854 w 5260975"/>
                <a:gd name="connsiteY194" fmla="*/ 1181852 h 1410656"/>
                <a:gd name="connsiteX195" fmla="*/ 2205674 w 5260975"/>
                <a:gd name="connsiteY195" fmla="*/ 1188669 h 1410656"/>
                <a:gd name="connsiteX196" fmla="*/ 2247634 w 5260975"/>
                <a:gd name="connsiteY196" fmla="*/ 1202784 h 1410656"/>
                <a:gd name="connsiteX197" fmla="*/ 2285367 w 5260975"/>
                <a:gd name="connsiteY197" fmla="*/ 1214594 h 1410656"/>
                <a:gd name="connsiteX198" fmla="*/ 2312827 w 5260975"/>
                <a:gd name="connsiteY198" fmla="*/ 1227939 h 1410656"/>
                <a:gd name="connsiteX199" fmla="*/ 2375622 w 5260975"/>
                <a:gd name="connsiteY199" fmla="*/ 1237733 h 1410656"/>
                <a:gd name="connsiteX200" fmla="*/ 2382151 w 5260975"/>
                <a:gd name="connsiteY200" fmla="*/ 1239365 h 1410656"/>
                <a:gd name="connsiteX201" fmla="*/ 2429390 w 5260975"/>
                <a:gd name="connsiteY201" fmla="*/ 1227459 h 1410656"/>
                <a:gd name="connsiteX202" fmla="*/ 2486134 w 5260975"/>
                <a:gd name="connsiteY202" fmla="*/ 1215362 h 1410656"/>
                <a:gd name="connsiteX203" fmla="*/ 2506394 w 5260975"/>
                <a:gd name="connsiteY203" fmla="*/ 1219490 h 1410656"/>
                <a:gd name="connsiteX204" fmla="*/ 2534142 w 5260975"/>
                <a:gd name="connsiteY204" fmla="*/ 1225347 h 1410656"/>
                <a:gd name="connsiteX205" fmla="*/ 2559874 w 5260975"/>
                <a:gd name="connsiteY205" fmla="*/ 1222275 h 1410656"/>
                <a:gd name="connsiteX206" fmla="*/ 2575525 w 5260975"/>
                <a:gd name="connsiteY206" fmla="*/ 1221987 h 1410656"/>
                <a:gd name="connsiteX207" fmla="*/ 2646960 w 5260975"/>
                <a:gd name="connsiteY207" fmla="*/ 1257896 h 1410656"/>
                <a:gd name="connsiteX208" fmla="*/ 2665107 w 5260975"/>
                <a:gd name="connsiteY208" fmla="*/ 1260873 h 1410656"/>
                <a:gd name="connsiteX209" fmla="*/ 2675381 w 5260975"/>
                <a:gd name="connsiteY209" fmla="*/ 1265290 h 1410656"/>
                <a:gd name="connsiteX210" fmla="*/ 2737311 w 5260975"/>
                <a:gd name="connsiteY210" fmla="*/ 1309841 h 1410656"/>
                <a:gd name="connsiteX211" fmla="*/ 2763619 w 5260975"/>
                <a:gd name="connsiteY211" fmla="*/ 1318866 h 1410656"/>
                <a:gd name="connsiteX212" fmla="*/ 2792519 w 5260975"/>
                <a:gd name="connsiteY212" fmla="*/ 1317041 h 1410656"/>
                <a:gd name="connsiteX213" fmla="*/ 2809226 w 5260975"/>
                <a:gd name="connsiteY213" fmla="*/ 1313777 h 1410656"/>
                <a:gd name="connsiteX214" fmla="*/ 2850705 w 5260975"/>
                <a:gd name="connsiteY214" fmla="*/ 1285452 h 1410656"/>
                <a:gd name="connsiteX215" fmla="*/ 2874324 w 5260975"/>
                <a:gd name="connsiteY215" fmla="*/ 1286413 h 1410656"/>
                <a:gd name="connsiteX216" fmla="*/ 2911194 w 5260975"/>
                <a:gd name="connsiteY216" fmla="*/ 1305903 h 1410656"/>
                <a:gd name="connsiteX217" fmla="*/ 2978116 w 5260975"/>
                <a:gd name="connsiteY217" fmla="*/ 1314641 h 1410656"/>
                <a:gd name="connsiteX218" fmla="*/ 3012106 w 5260975"/>
                <a:gd name="connsiteY218" fmla="*/ 1287373 h 1410656"/>
                <a:gd name="connsiteX219" fmla="*/ 3029676 w 5260975"/>
                <a:gd name="connsiteY219" fmla="*/ 1261161 h 1410656"/>
                <a:gd name="connsiteX220" fmla="*/ 3080469 w 5260975"/>
                <a:gd name="connsiteY220" fmla="*/ 1230724 h 1410656"/>
                <a:gd name="connsiteX221" fmla="*/ 3092567 w 5260975"/>
                <a:gd name="connsiteY221" fmla="*/ 1242054 h 1410656"/>
                <a:gd name="connsiteX222" fmla="*/ 3129821 w 5260975"/>
                <a:gd name="connsiteY222" fmla="*/ 1246855 h 1410656"/>
                <a:gd name="connsiteX223" fmla="*/ 3170147 w 5260975"/>
                <a:gd name="connsiteY223" fmla="*/ 1246471 h 1410656"/>
                <a:gd name="connsiteX224" fmla="*/ 3240429 w 5260975"/>
                <a:gd name="connsiteY224" fmla="*/ 1251559 h 1410656"/>
                <a:gd name="connsiteX225" fmla="*/ 3287189 w 5260975"/>
                <a:gd name="connsiteY225" fmla="*/ 1222466 h 1410656"/>
                <a:gd name="connsiteX226" fmla="*/ 3305049 w 5260975"/>
                <a:gd name="connsiteY226" fmla="*/ 1210465 h 1410656"/>
                <a:gd name="connsiteX227" fmla="*/ 3321755 w 5260975"/>
                <a:gd name="connsiteY227" fmla="*/ 1202784 h 1410656"/>
                <a:gd name="connsiteX228" fmla="*/ 3341055 w 5260975"/>
                <a:gd name="connsiteY228" fmla="*/ 1198463 h 1410656"/>
                <a:gd name="connsiteX229" fmla="*/ 3387621 w 5260975"/>
                <a:gd name="connsiteY229" fmla="*/ 1182140 h 1410656"/>
                <a:gd name="connsiteX230" fmla="*/ 3413161 w 5260975"/>
                <a:gd name="connsiteY230" fmla="*/ 1166105 h 1410656"/>
                <a:gd name="connsiteX231" fmla="*/ 3470579 w 5260975"/>
                <a:gd name="connsiteY231" fmla="*/ 1150647 h 1410656"/>
                <a:gd name="connsiteX232" fmla="*/ 3509657 w 5260975"/>
                <a:gd name="connsiteY232" fmla="*/ 1136821 h 1410656"/>
                <a:gd name="connsiteX233" fmla="*/ 3550847 w 5260975"/>
                <a:gd name="connsiteY233" fmla="*/ 1113009 h 1410656"/>
                <a:gd name="connsiteX234" fmla="*/ 3556608 w 5260975"/>
                <a:gd name="connsiteY234" fmla="*/ 1109361 h 1410656"/>
                <a:gd name="connsiteX235" fmla="*/ 3570435 w 5260975"/>
                <a:gd name="connsiteY235" fmla="*/ 1093710 h 1410656"/>
                <a:gd name="connsiteX236" fmla="*/ 3590501 w 5260975"/>
                <a:gd name="connsiteY236" fmla="*/ 1039846 h 1410656"/>
                <a:gd name="connsiteX237" fmla="*/ 3596263 w 5260975"/>
                <a:gd name="connsiteY237" fmla="*/ 1028900 h 1410656"/>
                <a:gd name="connsiteX238" fmla="*/ 3648591 w 5260975"/>
                <a:gd name="connsiteY238" fmla="*/ 992030 h 1410656"/>
                <a:gd name="connsiteX239" fmla="*/ 3667986 w 5260975"/>
                <a:gd name="connsiteY239" fmla="*/ 995487 h 1410656"/>
                <a:gd name="connsiteX240" fmla="*/ 3689397 w 5260975"/>
                <a:gd name="connsiteY240" fmla="*/ 1007585 h 1410656"/>
                <a:gd name="connsiteX241" fmla="*/ 3736349 w 5260975"/>
                <a:gd name="connsiteY241" fmla="*/ 1010753 h 1410656"/>
                <a:gd name="connsiteX242" fmla="*/ 3753919 w 5260975"/>
                <a:gd name="connsiteY242" fmla="*/ 1004513 h 1410656"/>
                <a:gd name="connsiteX243" fmla="*/ 3784643 w 5260975"/>
                <a:gd name="connsiteY243" fmla="*/ 987710 h 1410656"/>
                <a:gd name="connsiteX244" fmla="*/ 3808359 w 5260975"/>
                <a:gd name="connsiteY244" fmla="*/ 961689 h 1410656"/>
                <a:gd name="connsiteX245" fmla="*/ 3842829 w 5260975"/>
                <a:gd name="connsiteY245" fmla="*/ 918674 h 1410656"/>
                <a:gd name="connsiteX246" fmla="*/ 3908983 w 5260975"/>
                <a:gd name="connsiteY246" fmla="*/ 902256 h 1410656"/>
                <a:gd name="connsiteX247" fmla="*/ 3934428 w 5260975"/>
                <a:gd name="connsiteY247" fmla="*/ 896783 h 1410656"/>
                <a:gd name="connsiteX248" fmla="*/ 4026987 w 5260975"/>
                <a:gd name="connsiteY248" fmla="*/ 873835 h 1410656"/>
                <a:gd name="connsiteX249" fmla="*/ 4035051 w 5260975"/>
                <a:gd name="connsiteY249" fmla="*/ 873067 h 1410656"/>
                <a:gd name="connsiteX250" fmla="*/ 4099189 w 5260975"/>
                <a:gd name="connsiteY250" fmla="*/ 846664 h 1410656"/>
                <a:gd name="connsiteX251" fmla="*/ 4114647 w 5260975"/>
                <a:gd name="connsiteY251" fmla="*/ 840134 h 1410656"/>
                <a:gd name="connsiteX252" fmla="*/ 4133563 w 5260975"/>
                <a:gd name="connsiteY252" fmla="*/ 823427 h 1410656"/>
                <a:gd name="connsiteX253" fmla="*/ 4151039 w 5260975"/>
                <a:gd name="connsiteY253" fmla="*/ 776284 h 1410656"/>
                <a:gd name="connsiteX254" fmla="*/ 4171489 w 5260975"/>
                <a:gd name="connsiteY254" fmla="*/ 754776 h 1410656"/>
                <a:gd name="connsiteX255" fmla="*/ 4186372 w 5260975"/>
                <a:gd name="connsiteY255" fmla="*/ 741718 h 1410656"/>
                <a:gd name="connsiteX256" fmla="*/ 4199429 w 5260975"/>
                <a:gd name="connsiteY256" fmla="*/ 721940 h 1410656"/>
                <a:gd name="connsiteX257" fmla="*/ 4212487 w 5260975"/>
                <a:gd name="connsiteY257" fmla="*/ 674604 h 1410656"/>
                <a:gd name="connsiteX258" fmla="*/ 4232555 w 5260975"/>
                <a:gd name="connsiteY258" fmla="*/ 632645 h 1410656"/>
                <a:gd name="connsiteX259" fmla="*/ 4268657 w 5260975"/>
                <a:gd name="connsiteY259" fmla="*/ 609410 h 1410656"/>
                <a:gd name="connsiteX260" fmla="*/ 4291028 w 5260975"/>
                <a:gd name="connsiteY260" fmla="*/ 597216 h 1410656"/>
                <a:gd name="connsiteX261" fmla="*/ 4379651 w 5260975"/>
                <a:gd name="connsiteY261" fmla="*/ 609506 h 1410656"/>
                <a:gd name="connsiteX262" fmla="*/ 4440139 w 5260975"/>
                <a:gd name="connsiteY262" fmla="*/ 621507 h 1410656"/>
                <a:gd name="connsiteX263" fmla="*/ 4460015 w 5260975"/>
                <a:gd name="connsiteY263" fmla="*/ 616899 h 1410656"/>
                <a:gd name="connsiteX264" fmla="*/ 4516183 w 5260975"/>
                <a:gd name="connsiteY264" fmla="*/ 577724 h 1410656"/>
                <a:gd name="connsiteX265" fmla="*/ 4571681 w 5260975"/>
                <a:gd name="connsiteY265" fmla="*/ 560250 h 1410656"/>
                <a:gd name="connsiteX266" fmla="*/ 4613447 w 5260975"/>
                <a:gd name="connsiteY266" fmla="*/ 555257 h 1410656"/>
                <a:gd name="connsiteX267" fmla="*/ 4649355 w 5260975"/>
                <a:gd name="connsiteY267" fmla="*/ 551417 h 1410656"/>
                <a:gd name="connsiteX268" fmla="*/ 4692467 w 5260975"/>
                <a:gd name="connsiteY268" fmla="*/ 540663 h 1410656"/>
                <a:gd name="connsiteX269" fmla="*/ 4716855 w 5260975"/>
                <a:gd name="connsiteY269" fmla="*/ 528949 h 1410656"/>
                <a:gd name="connsiteX270" fmla="*/ 4755645 w 5260975"/>
                <a:gd name="connsiteY270" fmla="*/ 512147 h 1410656"/>
                <a:gd name="connsiteX271" fmla="*/ 4795395 w 5260975"/>
                <a:gd name="connsiteY271" fmla="*/ 490351 h 1410656"/>
                <a:gd name="connsiteX272" fmla="*/ 4825928 w 5260975"/>
                <a:gd name="connsiteY272" fmla="*/ 459818 h 1410656"/>
                <a:gd name="connsiteX273" fmla="*/ 4842347 w 5260975"/>
                <a:gd name="connsiteY273" fmla="*/ 434086 h 1410656"/>
                <a:gd name="connsiteX274" fmla="*/ 4890451 w 5260975"/>
                <a:gd name="connsiteY274" fmla="*/ 397216 h 1410656"/>
                <a:gd name="connsiteX275" fmla="*/ 4933945 w 5260975"/>
                <a:gd name="connsiteY275" fmla="*/ 327701 h 1410656"/>
                <a:gd name="connsiteX276" fmla="*/ 4961214 w 5260975"/>
                <a:gd name="connsiteY276" fmla="*/ 298801 h 1410656"/>
                <a:gd name="connsiteX277" fmla="*/ 4976672 w 5260975"/>
                <a:gd name="connsiteY277" fmla="*/ 290639 h 1410656"/>
                <a:gd name="connsiteX278" fmla="*/ 5002979 w 5260975"/>
                <a:gd name="connsiteY278" fmla="*/ 270573 h 1410656"/>
                <a:gd name="connsiteX279" fmla="*/ 5018535 w 5260975"/>
                <a:gd name="connsiteY279" fmla="*/ 255690 h 1410656"/>
                <a:gd name="connsiteX280" fmla="*/ 5061069 w 5260975"/>
                <a:gd name="connsiteY280" fmla="*/ 200961 h 1410656"/>
                <a:gd name="connsiteX281" fmla="*/ 5074127 w 5260975"/>
                <a:gd name="connsiteY281" fmla="*/ 184735 h 1410656"/>
                <a:gd name="connsiteX282" fmla="*/ 5101108 w 5260975"/>
                <a:gd name="connsiteY282" fmla="*/ 156891 h 1410656"/>
                <a:gd name="connsiteX283" fmla="*/ 5112918 w 5260975"/>
                <a:gd name="connsiteY283" fmla="*/ 148441 h 1410656"/>
                <a:gd name="connsiteX284" fmla="*/ 5133753 w 5260975"/>
                <a:gd name="connsiteY284" fmla="*/ 125782 h 1410656"/>
                <a:gd name="connsiteX285" fmla="*/ 5183393 w 5260975"/>
                <a:gd name="connsiteY285" fmla="*/ 66348 h 1410656"/>
                <a:gd name="connsiteX286" fmla="*/ 5204709 w 5260975"/>
                <a:gd name="connsiteY286" fmla="*/ 33030 h 1410656"/>
                <a:gd name="connsiteX287" fmla="*/ 5247243 w 5260975"/>
                <a:gd name="connsiteY287" fmla="*/ 8451 h 141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5260975" h="1410656">
                  <a:moveTo>
                    <a:pt x="5260975" y="0"/>
                  </a:moveTo>
                  <a:lnTo>
                    <a:pt x="5260975" y="221634"/>
                  </a:lnTo>
                  <a:lnTo>
                    <a:pt x="5226503" y="237063"/>
                  </a:lnTo>
                  <a:cubicBezTo>
                    <a:pt x="5219783" y="239848"/>
                    <a:pt x="5212389" y="241384"/>
                    <a:pt x="5206341" y="245128"/>
                  </a:cubicBezTo>
                  <a:cubicBezTo>
                    <a:pt x="5178495" y="262219"/>
                    <a:pt x="5151515" y="280654"/>
                    <a:pt x="5123287" y="297073"/>
                  </a:cubicBezTo>
                  <a:cubicBezTo>
                    <a:pt x="5094195" y="314067"/>
                    <a:pt x="5068175" y="334134"/>
                    <a:pt x="5048107" y="361307"/>
                  </a:cubicBezTo>
                  <a:cubicBezTo>
                    <a:pt x="5029480" y="386559"/>
                    <a:pt x="5011429" y="412194"/>
                    <a:pt x="4992899" y="437542"/>
                  </a:cubicBezTo>
                  <a:cubicBezTo>
                    <a:pt x="4988194" y="443975"/>
                    <a:pt x="4983873" y="451561"/>
                    <a:pt x="4977440" y="455690"/>
                  </a:cubicBezTo>
                  <a:cubicBezTo>
                    <a:pt x="4964094" y="464331"/>
                    <a:pt x="4949499" y="471340"/>
                    <a:pt x="4935193" y="478445"/>
                  </a:cubicBezTo>
                  <a:cubicBezTo>
                    <a:pt x="4922903" y="484494"/>
                    <a:pt x="4909845" y="489006"/>
                    <a:pt x="4897844" y="495535"/>
                  </a:cubicBezTo>
                  <a:cubicBezTo>
                    <a:pt x="4888243" y="500721"/>
                    <a:pt x="4879697" y="507922"/>
                    <a:pt x="4870767" y="514451"/>
                  </a:cubicBezTo>
                  <a:cubicBezTo>
                    <a:pt x="4862990" y="520115"/>
                    <a:pt x="4854445" y="525012"/>
                    <a:pt x="4847916" y="531830"/>
                  </a:cubicBezTo>
                  <a:cubicBezTo>
                    <a:pt x="4831977" y="548344"/>
                    <a:pt x="4815942" y="564571"/>
                    <a:pt x="4796163" y="576765"/>
                  </a:cubicBezTo>
                  <a:cubicBezTo>
                    <a:pt x="4776672" y="588862"/>
                    <a:pt x="4758237" y="602401"/>
                    <a:pt x="4738843" y="614691"/>
                  </a:cubicBezTo>
                  <a:cubicBezTo>
                    <a:pt x="4719831" y="626693"/>
                    <a:pt x="4702645" y="639846"/>
                    <a:pt x="4692755" y="661162"/>
                  </a:cubicBezTo>
                  <a:cubicBezTo>
                    <a:pt x="4688339" y="670571"/>
                    <a:pt x="4682097" y="680845"/>
                    <a:pt x="4673744" y="686318"/>
                  </a:cubicBezTo>
                  <a:cubicBezTo>
                    <a:pt x="4661838" y="694095"/>
                    <a:pt x="4646764" y="696880"/>
                    <a:pt x="4633801" y="703505"/>
                  </a:cubicBezTo>
                  <a:cubicBezTo>
                    <a:pt x="4618535" y="711282"/>
                    <a:pt x="4600869" y="718003"/>
                    <a:pt x="4590499" y="730389"/>
                  </a:cubicBezTo>
                  <a:cubicBezTo>
                    <a:pt x="4581281" y="741431"/>
                    <a:pt x="4571968" y="750072"/>
                    <a:pt x="4559773" y="757081"/>
                  </a:cubicBezTo>
                  <a:cubicBezTo>
                    <a:pt x="4551229" y="761978"/>
                    <a:pt x="4544892" y="770907"/>
                    <a:pt x="4536059" y="774940"/>
                  </a:cubicBezTo>
                  <a:cubicBezTo>
                    <a:pt x="4524441" y="780317"/>
                    <a:pt x="4512727" y="784542"/>
                    <a:pt x="4502549" y="792895"/>
                  </a:cubicBezTo>
                  <a:cubicBezTo>
                    <a:pt x="4491987" y="801536"/>
                    <a:pt x="4479986" y="808353"/>
                    <a:pt x="4468944" y="816419"/>
                  </a:cubicBezTo>
                  <a:cubicBezTo>
                    <a:pt x="4463087" y="820739"/>
                    <a:pt x="4458286" y="826404"/>
                    <a:pt x="4452622" y="830917"/>
                  </a:cubicBezTo>
                  <a:cubicBezTo>
                    <a:pt x="4442252" y="839174"/>
                    <a:pt x="4431690" y="847239"/>
                    <a:pt x="4421032" y="855016"/>
                  </a:cubicBezTo>
                  <a:cubicBezTo>
                    <a:pt x="4410375" y="862794"/>
                    <a:pt x="4400197" y="871819"/>
                    <a:pt x="4388483" y="877484"/>
                  </a:cubicBezTo>
                  <a:cubicBezTo>
                    <a:pt x="4368513" y="887086"/>
                    <a:pt x="4346717" y="892847"/>
                    <a:pt x="4327321" y="903216"/>
                  </a:cubicBezTo>
                  <a:cubicBezTo>
                    <a:pt x="4307639" y="913777"/>
                    <a:pt x="4289107" y="927028"/>
                    <a:pt x="4271633" y="941046"/>
                  </a:cubicBezTo>
                  <a:cubicBezTo>
                    <a:pt x="4257807" y="952088"/>
                    <a:pt x="4244845" y="963034"/>
                    <a:pt x="4227465" y="968698"/>
                  </a:cubicBezTo>
                  <a:cubicBezTo>
                    <a:pt x="4217768" y="971867"/>
                    <a:pt x="4207591" y="978780"/>
                    <a:pt x="4201733" y="986846"/>
                  </a:cubicBezTo>
                  <a:cubicBezTo>
                    <a:pt x="4189059" y="1004416"/>
                    <a:pt x="4172833" y="1016802"/>
                    <a:pt x="4154494" y="1027364"/>
                  </a:cubicBezTo>
                  <a:cubicBezTo>
                    <a:pt x="4130010" y="1041574"/>
                    <a:pt x="4105814" y="1056072"/>
                    <a:pt x="4081234" y="1069994"/>
                  </a:cubicBezTo>
                  <a:cubicBezTo>
                    <a:pt x="4066737" y="1078252"/>
                    <a:pt x="4052335" y="1086989"/>
                    <a:pt x="4036971" y="1093038"/>
                  </a:cubicBezTo>
                  <a:cubicBezTo>
                    <a:pt x="4005575" y="1105520"/>
                    <a:pt x="3973410" y="1116177"/>
                    <a:pt x="3941725" y="1127796"/>
                  </a:cubicBezTo>
                  <a:cubicBezTo>
                    <a:pt x="3931355" y="1131540"/>
                    <a:pt x="3921561" y="1136917"/>
                    <a:pt x="3910999" y="1140182"/>
                  </a:cubicBezTo>
                  <a:cubicBezTo>
                    <a:pt x="3899573" y="1143734"/>
                    <a:pt x="3887285" y="1144790"/>
                    <a:pt x="3875859" y="1148343"/>
                  </a:cubicBezTo>
                  <a:cubicBezTo>
                    <a:pt x="3856847" y="1154199"/>
                    <a:pt x="3838412" y="1161689"/>
                    <a:pt x="3819401" y="1167642"/>
                  </a:cubicBezTo>
                  <a:cubicBezTo>
                    <a:pt x="3782723" y="1179068"/>
                    <a:pt x="3745949" y="1190014"/>
                    <a:pt x="3709176" y="1200863"/>
                  </a:cubicBezTo>
                  <a:cubicBezTo>
                    <a:pt x="3701303" y="1203168"/>
                    <a:pt x="3692757" y="1203456"/>
                    <a:pt x="3684981" y="1205952"/>
                  </a:cubicBezTo>
                  <a:cubicBezTo>
                    <a:pt x="3664337" y="1212673"/>
                    <a:pt x="3643789" y="1219970"/>
                    <a:pt x="3623338" y="1227363"/>
                  </a:cubicBezTo>
                  <a:cubicBezTo>
                    <a:pt x="3610953" y="1231876"/>
                    <a:pt x="3598854" y="1237445"/>
                    <a:pt x="3586373" y="1241765"/>
                  </a:cubicBezTo>
                  <a:cubicBezTo>
                    <a:pt x="3576387" y="1245222"/>
                    <a:pt x="3566113" y="1247910"/>
                    <a:pt x="3555743" y="1250023"/>
                  </a:cubicBezTo>
                  <a:cubicBezTo>
                    <a:pt x="3546814" y="1251848"/>
                    <a:pt x="3537501" y="1251655"/>
                    <a:pt x="3528667" y="1253864"/>
                  </a:cubicBezTo>
                  <a:cubicBezTo>
                    <a:pt x="3504759" y="1259816"/>
                    <a:pt x="3481140" y="1266538"/>
                    <a:pt x="3457424" y="1272874"/>
                  </a:cubicBezTo>
                  <a:cubicBezTo>
                    <a:pt x="3447919" y="1275371"/>
                    <a:pt x="3438221" y="1277196"/>
                    <a:pt x="3429003" y="1280364"/>
                  </a:cubicBezTo>
                  <a:cubicBezTo>
                    <a:pt x="3404327" y="1288717"/>
                    <a:pt x="3380036" y="1298222"/>
                    <a:pt x="3355264" y="1306096"/>
                  </a:cubicBezTo>
                  <a:cubicBezTo>
                    <a:pt x="3334717" y="1312625"/>
                    <a:pt x="3313593" y="1317329"/>
                    <a:pt x="3292757" y="1323090"/>
                  </a:cubicBezTo>
                  <a:cubicBezTo>
                    <a:pt x="3283924" y="1325587"/>
                    <a:pt x="3275475" y="1329140"/>
                    <a:pt x="3266643" y="1331251"/>
                  </a:cubicBezTo>
                  <a:cubicBezTo>
                    <a:pt x="3246863" y="1336053"/>
                    <a:pt x="3226796" y="1340085"/>
                    <a:pt x="3206921" y="1344886"/>
                  </a:cubicBezTo>
                  <a:cubicBezTo>
                    <a:pt x="3195590" y="1347670"/>
                    <a:pt x="3184645" y="1352663"/>
                    <a:pt x="3173123" y="1354488"/>
                  </a:cubicBezTo>
                  <a:cubicBezTo>
                    <a:pt x="3145759" y="1358808"/>
                    <a:pt x="3118203" y="1361880"/>
                    <a:pt x="3090646" y="1365337"/>
                  </a:cubicBezTo>
                  <a:cubicBezTo>
                    <a:pt x="3062227" y="1368889"/>
                    <a:pt x="3033902" y="1372634"/>
                    <a:pt x="3005480" y="1375802"/>
                  </a:cubicBezTo>
                  <a:cubicBezTo>
                    <a:pt x="2989926" y="1377435"/>
                    <a:pt x="2974275" y="1377723"/>
                    <a:pt x="2958721" y="1379259"/>
                  </a:cubicBezTo>
                  <a:cubicBezTo>
                    <a:pt x="2945087" y="1380604"/>
                    <a:pt x="2931549" y="1383100"/>
                    <a:pt x="2917915" y="1384733"/>
                  </a:cubicBezTo>
                  <a:cubicBezTo>
                    <a:pt x="2906105" y="1386076"/>
                    <a:pt x="2894199" y="1386844"/>
                    <a:pt x="2882389" y="1388189"/>
                  </a:cubicBezTo>
                  <a:cubicBezTo>
                    <a:pt x="2863475" y="1390397"/>
                    <a:pt x="2844655" y="1392894"/>
                    <a:pt x="2825837" y="1395198"/>
                  </a:cubicBezTo>
                  <a:cubicBezTo>
                    <a:pt x="2817964" y="1396062"/>
                    <a:pt x="2809706" y="1398462"/>
                    <a:pt x="2802313" y="1397023"/>
                  </a:cubicBezTo>
                  <a:cubicBezTo>
                    <a:pt x="2783686" y="1393373"/>
                    <a:pt x="2765347" y="1394430"/>
                    <a:pt x="2746816" y="1396926"/>
                  </a:cubicBezTo>
                  <a:cubicBezTo>
                    <a:pt x="2740479" y="1397791"/>
                    <a:pt x="2733662" y="1397598"/>
                    <a:pt x="2727517" y="1395966"/>
                  </a:cubicBezTo>
                  <a:cubicBezTo>
                    <a:pt x="2714939" y="1392701"/>
                    <a:pt x="2702745" y="1388092"/>
                    <a:pt x="2690359" y="1384060"/>
                  </a:cubicBezTo>
                  <a:cubicBezTo>
                    <a:pt x="2689014" y="1383580"/>
                    <a:pt x="2687382" y="1383484"/>
                    <a:pt x="2685943" y="1383196"/>
                  </a:cubicBezTo>
                  <a:cubicBezTo>
                    <a:pt x="2677781" y="1381563"/>
                    <a:pt x="2669717" y="1379931"/>
                    <a:pt x="2661554" y="1378491"/>
                  </a:cubicBezTo>
                  <a:cubicBezTo>
                    <a:pt x="2657138" y="1377723"/>
                    <a:pt x="2652625" y="1377627"/>
                    <a:pt x="2648208" y="1376955"/>
                  </a:cubicBezTo>
                  <a:cubicBezTo>
                    <a:pt x="2631118" y="1374266"/>
                    <a:pt x="2612299" y="1378779"/>
                    <a:pt x="2597512" y="1367162"/>
                  </a:cubicBezTo>
                  <a:cubicBezTo>
                    <a:pt x="2587911" y="1359672"/>
                    <a:pt x="2578597" y="1361401"/>
                    <a:pt x="2568324" y="1362553"/>
                  </a:cubicBezTo>
                  <a:cubicBezTo>
                    <a:pt x="2560547" y="1363417"/>
                    <a:pt x="2552577" y="1363128"/>
                    <a:pt x="2544704" y="1363225"/>
                  </a:cubicBezTo>
                  <a:cubicBezTo>
                    <a:pt x="2530878" y="1363512"/>
                    <a:pt x="2517052" y="1363609"/>
                    <a:pt x="2503225" y="1364089"/>
                  </a:cubicBezTo>
                  <a:cubicBezTo>
                    <a:pt x="2498808" y="1364281"/>
                    <a:pt x="2494297" y="1366682"/>
                    <a:pt x="2489975" y="1366298"/>
                  </a:cubicBezTo>
                  <a:cubicBezTo>
                    <a:pt x="2470004" y="1364473"/>
                    <a:pt x="2450033" y="1361592"/>
                    <a:pt x="2430061" y="1359960"/>
                  </a:cubicBezTo>
                  <a:cubicBezTo>
                    <a:pt x="2418732" y="1359001"/>
                    <a:pt x="2407114" y="1360824"/>
                    <a:pt x="2395880" y="1359480"/>
                  </a:cubicBezTo>
                  <a:cubicBezTo>
                    <a:pt x="2382919" y="1357944"/>
                    <a:pt x="2370245" y="1354008"/>
                    <a:pt x="2357378" y="1351607"/>
                  </a:cubicBezTo>
                  <a:cubicBezTo>
                    <a:pt x="2353826" y="1350935"/>
                    <a:pt x="2349889" y="1351799"/>
                    <a:pt x="2346145" y="1351991"/>
                  </a:cubicBezTo>
                  <a:cubicBezTo>
                    <a:pt x="2341920" y="1352183"/>
                    <a:pt x="2337791" y="1352567"/>
                    <a:pt x="2333567" y="1352663"/>
                  </a:cubicBezTo>
                  <a:cubicBezTo>
                    <a:pt x="2320700" y="1352856"/>
                    <a:pt x="2307835" y="1352567"/>
                    <a:pt x="2294968" y="1353240"/>
                  </a:cubicBezTo>
                  <a:cubicBezTo>
                    <a:pt x="2287095" y="1353624"/>
                    <a:pt x="2278839" y="1357560"/>
                    <a:pt x="2271540" y="1356120"/>
                  </a:cubicBezTo>
                  <a:cubicBezTo>
                    <a:pt x="2256659" y="1353335"/>
                    <a:pt x="2241776" y="1359576"/>
                    <a:pt x="2226895" y="1354392"/>
                  </a:cubicBezTo>
                  <a:cubicBezTo>
                    <a:pt x="2222285" y="1352856"/>
                    <a:pt x="2215948" y="1356696"/>
                    <a:pt x="2210379" y="1356888"/>
                  </a:cubicBezTo>
                  <a:cubicBezTo>
                    <a:pt x="2196457" y="1357368"/>
                    <a:pt x="2182535" y="1357272"/>
                    <a:pt x="2168613" y="1357176"/>
                  </a:cubicBezTo>
                  <a:cubicBezTo>
                    <a:pt x="2156131" y="1357080"/>
                    <a:pt x="2143168" y="1358424"/>
                    <a:pt x="2131167" y="1355736"/>
                  </a:cubicBezTo>
                  <a:cubicBezTo>
                    <a:pt x="2118588" y="1352856"/>
                    <a:pt x="2107259" y="1353240"/>
                    <a:pt x="2095065" y="1356504"/>
                  </a:cubicBezTo>
                  <a:cubicBezTo>
                    <a:pt x="2086711" y="1358712"/>
                    <a:pt x="2077878" y="1359001"/>
                    <a:pt x="2069237" y="1359672"/>
                  </a:cubicBezTo>
                  <a:cubicBezTo>
                    <a:pt x="2059924" y="1360440"/>
                    <a:pt x="2049650" y="1358424"/>
                    <a:pt x="2041201" y="1361592"/>
                  </a:cubicBezTo>
                  <a:cubicBezTo>
                    <a:pt x="2016044" y="1371002"/>
                    <a:pt x="1990216" y="1373018"/>
                    <a:pt x="1963909" y="1373018"/>
                  </a:cubicBezTo>
                  <a:cubicBezTo>
                    <a:pt x="1959107" y="1373018"/>
                    <a:pt x="1954210" y="1371675"/>
                    <a:pt x="1949603" y="1370234"/>
                  </a:cubicBezTo>
                  <a:cubicBezTo>
                    <a:pt x="1922717" y="1361592"/>
                    <a:pt x="1895737" y="1362360"/>
                    <a:pt x="1868373" y="1367641"/>
                  </a:cubicBezTo>
                  <a:cubicBezTo>
                    <a:pt x="1862708" y="1368794"/>
                    <a:pt x="1856372" y="1368986"/>
                    <a:pt x="1850707" y="1367834"/>
                  </a:cubicBezTo>
                  <a:cubicBezTo>
                    <a:pt x="1834768" y="1364473"/>
                    <a:pt x="1819309" y="1358904"/>
                    <a:pt x="1803275" y="1356504"/>
                  </a:cubicBezTo>
                  <a:cubicBezTo>
                    <a:pt x="1776775" y="1352567"/>
                    <a:pt x="1753828" y="1365817"/>
                    <a:pt x="1730112" y="1374459"/>
                  </a:cubicBezTo>
                  <a:cubicBezTo>
                    <a:pt x="1707548" y="1382620"/>
                    <a:pt x="1688345" y="1401055"/>
                    <a:pt x="1661652" y="1396926"/>
                  </a:cubicBezTo>
                  <a:cubicBezTo>
                    <a:pt x="1658965" y="1396542"/>
                    <a:pt x="1655988" y="1399134"/>
                    <a:pt x="1653011" y="1399807"/>
                  </a:cubicBezTo>
                  <a:cubicBezTo>
                    <a:pt x="1644850" y="1401631"/>
                    <a:pt x="1636689" y="1403839"/>
                    <a:pt x="1628431" y="1404704"/>
                  </a:cubicBezTo>
                  <a:cubicBezTo>
                    <a:pt x="1618350" y="1405856"/>
                    <a:pt x="1608076" y="1405472"/>
                    <a:pt x="1597995" y="1406432"/>
                  </a:cubicBezTo>
                  <a:cubicBezTo>
                    <a:pt x="1585032" y="1407584"/>
                    <a:pt x="1572263" y="1410656"/>
                    <a:pt x="1559396" y="1410656"/>
                  </a:cubicBezTo>
                  <a:cubicBezTo>
                    <a:pt x="1549026" y="1410656"/>
                    <a:pt x="1538753" y="1407104"/>
                    <a:pt x="1528480" y="1405375"/>
                  </a:cubicBezTo>
                  <a:cubicBezTo>
                    <a:pt x="1513981" y="1402975"/>
                    <a:pt x="1498042" y="1403647"/>
                    <a:pt x="1485272" y="1397502"/>
                  </a:cubicBezTo>
                  <a:cubicBezTo>
                    <a:pt x="1471639" y="1390973"/>
                    <a:pt x="1458676" y="1387997"/>
                    <a:pt x="1444562" y="1390013"/>
                  </a:cubicBezTo>
                  <a:cubicBezTo>
                    <a:pt x="1439857" y="1390685"/>
                    <a:pt x="1433808" y="1394718"/>
                    <a:pt x="1431696" y="1398846"/>
                  </a:cubicBezTo>
                  <a:cubicBezTo>
                    <a:pt x="1426991" y="1408064"/>
                    <a:pt x="1420559" y="1409697"/>
                    <a:pt x="1411821" y="1406527"/>
                  </a:cubicBezTo>
                  <a:cubicBezTo>
                    <a:pt x="1404236" y="1403839"/>
                    <a:pt x="1394922" y="1402495"/>
                    <a:pt x="1389738" y="1397310"/>
                  </a:cubicBezTo>
                  <a:cubicBezTo>
                    <a:pt x="1375047" y="1382620"/>
                    <a:pt x="1356324" y="1382140"/>
                    <a:pt x="1338081" y="1378204"/>
                  </a:cubicBezTo>
                  <a:cubicBezTo>
                    <a:pt x="1326945" y="1375802"/>
                    <a:pt x="1316574" y="1375707"/>
                    <a:pt x="1305436" y="1377339"/>
                  </a:cubicBezTo>
                  <a:cubicBezTo>
                    <a:pt x="1281241" y="1380988"/>
                    <a:pt x="1257717" y="1375802"/>
                    <a:pt x="1234481" y="1369178"/>
                  </a:cubicBezTo>
                  <a:cubicBezTo>
                    <a:pt x="1219118" y="1364761"/>
                    <a:pt x="1203372" y="1362073"/>
                    <a:pt x="1188106" y="1357560"/>
                  </a:cubicBezTo>
                  <a:cubicBezTo>
                    <a:pt x="1176680" y="1354104"/>
                    <a:pt x="1165255" y="1349975"/>
                    <a:pt x="1154790" y="1344406"/>
                  </a:cubicBezTo>
                  <a:cubicBezTo>
                    <a:pt x="1139618" y="1336244"/>
                    <a:pt x="1126369" y="1323954"/>
                    <a:pt x="1107069" y="1327219"/>
                  </a:cubicBezTo>
                  <a:cubicBezTo>
                    <a:pt x="1090074" y="1330099"/>
                    <a:pt x="1074713" y="1324051"/>
                    <a:pt x="1059158" y="1318290"/>
                  </a:cubicBezTo>
                  <a:cubicBezTo>
                    <a:pt x="1047732" y="1314065"/>
                    <a:pt x="1036308" y="1309744"/>
                    <a:pt x="1024496" y="1307056"/>
                  </a:cubicBezTo>
                  <a:cubicBezTo>
                    <a:pt x="1010478" y="1303887"/>
                    <a:pt x="994635" y="1305232"/>
                    <a:pt x="982153" y="1299374"/>
                  </a:cubicBezTo>
                  <a:cubicBezTo>
                    <a:pt x="969095" y="1293229"/>
                    <a:pt x="958246" y="1297358"/>
                    <a:pt x="946628" y="1299087"/>
                  </a:cubicBezTo>
                  <a:cubicBezTo>
                    <a:pt x="928097" y="1301775"/>
                    <a:pt x="909661" y="1306768"/>
                    <a:pt x="890939" y="1300431"/>
                  </a:cubicBezTo>
                  <a:cubicBezTo>
                    <a:pt x="868184" y="1292750"/>
                    <a:pt x="845620" y="1284493"/>
                    <a:pt x="822769" y="1277196"/>
                  </a:cubicBezTo>
                  <a:cubicBezTo>
                    <a:pt x="813934" y="1274410"/>
                    <a:pt x="804431" y="1273258"/>
                    <a:pt x="795212" y="1272010"/>
                  </a:cubicBezTo>
                  <a:cubicBezTo>
                    <a:pt x="786476" y="1270954"/>
                    <a:pt x="776010" y="1273642"/>
                    <a:pt x="769288" y="1269610"/>
                  </a:cubicBezTo>
                  <a:cubicBezTo>
                    <a:pt x="752005" y="1259241"/>
                    <a:pt x="734243" y="1254152"/>
                    <a:pt x="714271" y="1254152"/>
                  </a:cubicBezTo>
                  <a:cubicBezTo>
                    <a:pt x="706781" y="1254152"/>
                    <a:pt x="699484" y="1249831"/>
                    <a:pt x="691900" y="1249062"/>
                  </a:cubicBezTo>
                  <a:cubicBezTo>
                    <a:pt x="681529" y="1248103"/>
                    <a:pt x="669623" y="1245510"/>
                    <a:pt x="660598" y="1249159"/>
                  </a:cubicBezTo>
                  <a:cubicBezTo>
                    <a:pt x="639379" y="1257800"/>
                    <a:pt x="622193" y="1250599"/>
                    <a:pt x="603662" y="1242054"/>
                  </a:cubicBezTo>
                  <a:cubicBezTo>
                    <a:pt x="585418" y="1233604"/>
                    <a:pt x="566215" y="1226884"/>
                    <a:pt x="546821" y="1221314"/>
                  </a:cubicBezTo>
                  <a:cubicBezTo>
                    <a:pt x="539524" y="1219298"/>
                    <a:pt x="530787" y="1222659"/>
                    <a:pt x="522721" y="1223330"/>
                  </a:cubicBezTo>
                  <a:cubicBezTo>
                    <a:pt x="519840" y="1223523"/>
                    <a:pt x="516671" y="1223811"/>
                    <a:pt x="514080" y="1222851"/>
                  </a:cubicBezTo>
                  <a:cubicBezTo>
                    <a:pt x="489020" y="1213633"/>
                    <a:pt x="463575" y="1206624"/>
                    <a:pt x="436404" y="1211424"/>
                  </a:cubicBezTo>
                  <a:cubicBezTo>
                    <a:pt x="433908" y="1211905"/>
                    <a:pt x="431123" y="1210849"/>
                    <a:pt x="428626" y="1210177"/>
                  </a:cubicBezTo>
                  <a:cubicBezTo>
                    <a:pt x="416432" y="1206720"/>
                    <a:pt x="404526" y="1201247"/>
                    <a:pt x="392141" y="1199999"/>
                  </a:cubicBezTo>
                  <a:cubicBezTo>
                    <a:pt x="361608" y="1196927"/>
                    <a:pt x="330884" y="1195678"/>
                    <a:pt x="300157" y="1193662"/>
                  </a:cubicBezTo>
                  <a:cubicBezTo>
                    <a:pt x="298237" y="1193566"/>
                    <a:pt x="296221" y="1193566"/>
                    <a:pt x="294493" y="1192894"/>
                  </a:cubicBezTo>
                  <a:cubicBezTo>
                    <a:pt x="283163" y="1188765"/>
                    <a:pt x="273274" y="1190110"/>
                    <a:pt x="263671" y="1197982"/>
                  </a:cubicBezTo>
                  <a:cubicBezTo>
                    <a:pt x="259447" y="1201439"/>
                    <a:pt x="253686" y="1203263"/>
                    <a:pt x="248406" y="1205184"/>
                  </a:cubicBezTo>
                  <a:cubicBezTo>
                    <a:pt x="240628" y="1208065"/>
                    <a:pt x="232659" y="1210849"/>
                    <a:pt x="224594" y="1212673"/>
                  </a:cubicBezTo>
                  <a:cubicBezTo>
                    <a:pt x="216624" y="1214401"/>
                    <a:pt x="208079" y="1216801"/>
                    <a:pt x="200398" y="1215458"/>
                  </a:cubicBezTo>
                  <a:cubicBezTo>
                    <a:pt x="186572" y="1213057"/>
                    <a:pt x="173417" y="1207681"/>
                    <a:pt x="159783" y="1204127"/>
                  </a:cubicBezTo>
                  <a:cubicBezTo>
                    <a:pt x="155079" y="1202879"/>
                    <a:pt x="149893" y="1203072"/>
                    <a:pt x="144997" y="1202975"/>
                  </a:cubicBezTo>
                  <a:cubicBezTo>
                    <a:pt x="133763" y="1202688"/>
                    <a:pt x="122241" y="1205472"/>
                    <a:pt x="112064" y="1197503"/>
                  </a:cubicBezTo>
                  <a:cubicBezTo>
                    <a:pt x="102655" y="1190014"/>
                    <a:pt x="93148" y="1192221"/>
                    <a:pt x="83259" y="1197887"/>
                  </a:cubicBezTo>
                  <a:cubicBezTo>
                    <a:pt x="76154" y="1201920"/>
                    <a:pt x="68090" y="1205088"/>
                    <a:pt x="60120" y="1206624"/>
                  </a:cubicBezTo>
                  <a:cubicBezTo>
                    <a:pt x="49174" y="1208736"/>
                    <a:pt x="38324" y="1209601"/>
                    <a:pt x="26514" y="1208352"/>
                  </a:cubicBezTo>
                  <a:cubicBezTo>
                    <a:pt x="18161" y="1207488"/>
                    <a:pt x="11343" y="1207104"/>
                    <a:pt x="4814" y="1202015"/>
                  </a:cubicBezTo>
                  <a:cubicBezTo>
                    <a:pt x="3759" y="1201247"/>
                    <a:pt x="1839" y="1201055"/>
                    <a:pt x="398" y="1201152"/>
                  </a:cubicBezTo>
                  <a:lnTo>
                    <a:pt x="0" y="1201150"/>
                  </a:lnTo>
                  <a:lnTo>
                    <a:pt x="0" y="1004512"/>
                  </a:lnTo>
                  <a:lnTo>
                    <a:pt x="30355" y="1002784"/>
                  </a:lnTo>
                  <a:cubicBezTo>
                    <a:pt x="37748" y="1002111"/>
                    <a:pt x="44853" y="999520"/>
                    <a:pt x="52151" y="997695"/>
                  </a:cubicBezTo>
                  <a:cubicBezTo>
                    <a:pt x="56183" y="996639"/>
                    <a:pt x="60504" y="993855"/>
                    <a:pt x="64248" y="994430"/>
                  </a:cubicBezTo>
                  <a:cubicBezTo>
                    <a:pt x="85948" y="997791"/>
                    <a:pt x="105823" y="989534"/>
                    <a:pt x="126370" y="985405"/>
                  </a:cubicBezTo>
                  <a:cubicBezTo>
                    <a:pt x="135876" y="983485"/>
                    <a:pt x="144805" y="978876"/>
                    <a:pt x="154022" y="975708"/>
                  </a:cubicBezTo>
                  <a:cubicBezTo>
                    <a:pt x="156423" y="974843"/>
                    <a:pt x="159111" y="974075"/>
                    <a:pt x="161512" y="974268"/>
                  </a:cubicBezTo>
                  <a:cubicBezTo>
                    <a:pt x="175242" y="975420"/>
                    <a:pt x="188876" y="977052"/>
                    <a:pt x="202510" y="978300"/>
                  </a:cubicBezTo>
                  <a:cubicBezTo>
                    <a:pt x="214896" y="979452"/>
                    <a:pt x="227378" y="979836"/>
                    <a:pt x="233235" y="993950"/>
                  </a:cubicBezTo>
                  <a:cubicBezTo>
                    <a:pt x="234100" y="996159"/>
                    <a:pt x="236979" y="997791"/>
                    <a:pt x="239188" y="999231"/>
                  </a:cubicBezTo>
                  <a:cubicBezTo>
                    <a:pt x="273274" y="1021411"/>
                    <a:pt x="291516" y="1020835"/>
                    <a:pt x="324834" y="997407"/>
                  </a:cubicBezTo>
                  <a:cubicBezTo>
                    <a:pt x="328290" y="995007"/>
                    <a:pt x="335683" y="993278"/>
                    <a:pt x="337987" y="995198"/>
                  </a:cubicBezTo>
                  <a:cubicBezTo>
                    <a:pt x="357575" y="1011137"/>
                    <a:pt x="378986" y="1009409"/>
                    <a:pt x="401550" y="1004416"/>
                  </a:cubicBezTo>
                  <a:cubicBezTo>
                    <a:pt x="407407" y="1003072"/>
                    <a:pt x="415664" y="1003072"/>
                    <a:pt x="420081" y="1006240"/>
                  </a:cubicBezTo>
                  <a:cubicBezTo>
                    <a:pt x="441108" y="1020930"/>
                    <a:pt x="463672" y="1018819"/>
                    <a:pt x="486523" y="1014498"/>
                  </a:cubicBezTo>
                  <a:cubicBezTo>
                    <a:pt x="490075" y="1013826"/>
                    <a:pt x="494397" y="1010177"/>
                    <a:pt x="495932" y="1006817"/>
                  </a:cubicBezTo>
                  <a:cubicBezTo>
                    <a:pt x="501406" y="994911"/>
                    <a:pt x="511680" y="990878"/>
                    <a:pt x="523009" y="987517"/>
                  </a:cubicBezTo>
                  <a:cubicBezTo>
                    <a:pt x="540868" y="982044"/>
                    <a:pt x="558438" y="975611"/>
                    <a:pt x="576393" y="970427"/>
                  </a:cubicBezTo>
                  <a:cubicBezTo>
                    <a:pt x="580811" y="969179"/>
                    <a:pt x="586283" y="969947"/>
                    <a:pt x="590892" y="971387"/>
                  </a:cubicBezTo>
                  <a:cubicBezTo>
                    <a:pt x="606638" y="976284"/>
                    <a:pt x="616624" y="988574"/>
                    <a:pt x="627569" y="999904"/>
                  </a:cubicBezTo>
                  <a:cubicBezTo>
                    <a:pt x="632370" y="1004897"/>
                    <a:pt x="638995" y="1008449"/>
                    <a:pt x="645429" y="1011329"/>
                  </a:cubicBezTo>
                  <a:cubicBezTo>
                    <a:pt x="662135" y="1018723"/>
                    <a:pt x="679226" y="1025348"/>
                    <a:pt x="696125" y="1032356"/>
                  </a:cubicBezTo>
                  <a:cubicBezTo>
                    <a:pt x="697757" y="1033029"/>
                    <a:pt x="699100" y="1034757"/>
                    <a:pt x="700349" y="1036197"/>
                  </a:cubicBezTo>
                  <a:cubicBezTo>
                    <a:pt x="712831" y="1051368"/>
                    <a:pt x="725216" y="1066634"/>
                    <a:pt x="737795" y="1081804"/>
                  </a:cubicBezTo>
                  <a:cubicBezTo>
                    <a:pt x="740195" y="1084684"/>
                    <a:pt x="743652" y="1086797"/>
                    <a:pt x="746244" y="1089581"/>
                  </a:cubicBezTo>
                  <a:cubicBezTo>
                    <a:pt x="749893" y="1093422"/>
                    <a:pt x="754502" y="1097071"/>
                    <a:pt x="756422" y="1101680"/>
                  </a:cubicBezTo>
                  <a:cubicBezTo>
                    <a:pt x="762374" y="1116177"/>
                    <a:pt x="773801" y="1122419"/>
                    <a:pt x="788202" y="1125108"/>
                  </a:cubicBezTo>
                  <a:cubicBezTo>
                    <a:pt x="801357" y="1127603"/>
                    <a:pt x="814511" y="1129716"/>
                    <a:pt x="827569" y="1132596"/>
                  </a:cubicBezTo>
                  <a:cubicBezTo>
                    <a:pt x="843507" y="1136053"/>
                    <a:pt x="859350" y="1139798"/>
                    <a:pt x="875097" y="1144022"/>
                  </a:cubicBezTo>
                  <a:cubicBezTo>
                    <a:pt x="881913" y="1145847"/>
                    <a:pt x="889115" y="1147959"/>
                    <a:pt x="894972" y="1151704"/>
                  </a:cubicBezTo>
                  <a:cubicBezTo>
                    <a:pt x="911390" y="1162073"/>
                    <a:pt x="928961" y="1169082"/>
                    <a:pt x="948260" y="1166298"/>
                  </a:cubicBezTo>
                  <a:cubicBezTo>
                    <a:pt x="963718" y="1164089"/>
                    <a:pt x="976680" y="1169754"/>
                    <a:pt x="986282" y="1178588"/>
                  </a:cubicBezTo>
                  <a:cubicBezTo>
                    <a:pt x="1003757" y="1194623"/>
                    <a:pt x="1022479" y="1190973"/>
                    <a:pt x="1041107" y="1185789"/>
                  </a:cubicBezTo>
                  <a:cubicBezTo>
                    <a:pt x="1050708" y="1183101"/>
                    <a:pt x="1058581" y="1183485"/>
                    <a:pt x="1067703" y="1186076"/>
                  </a:cubicBezTo>
                  <a:cubicBezTo>
                    <a:pt x="1088826" y="1192126"/>
                    <a:pt x="1102941" y="1208544"/>
                    <a:pt x="1116574" y="1222946"/>
                  </a:cubicBezTo>
                  <a:cubicBezTo>
                    <a:pt x="1128193" y="1235236"/>
                    <a:pt x="1141251" y="1242149"/>
                    <a:pt x="1155557" y="1247335"/>
                  </a:cubicBezTo>
                  <a:cubicBezTo>
                    <a:pt x="1173608" y="1253959"/>
                    <a:pt x="1187914" y="1251464"/>
                    <a:pt x="1196556" y="1235525"/>
                  </a:cubicBezTo>
                  <a:cubicBezTo>
                    <a:pt x="1198956" y="1231012"/>
                    <a:pt x="1203180" y="1225730"/>
                    <a:pt x="1207693" y="1224387"/>
                  </a:cubicBezTo>
                  <a:cubicBezTo>
                    <a:pt x="1229488" y="1217666"/>
                    <a:pt x="1251572" y="1207872"/>
                    <a:pt x="1274904" y="1213826"/>
                  </a:cubicBezTo>
                  <a:cubicBezTo>
                    <a:pt x="1307165" y="1221987"/>
                    <a:pt x="1338658" y="1221507"/>
                    <a:pt x="1370919" y="1213442"/>
                  </a:cubicBezTo>
                  <a:cubicBezTo>
                    <a:pt x="1423247" y="1200383"/>
                    <a:pt x="1475575" y="1186557"/>
                    <a:pt x="1530593" y="1189437"/>
                  </a:cubicBezTo>
                  <a:cubicBezTo>
                    <a:pt x="1539713" y="1189917"/>
                    <a:pt x="1550563" y="1184060"/>
                    <a:pt x="1558436" y="1178299"/>
                  </a:cubicBezTo>
                  <a:cubicBezTo>
                    <a:pt x="1573511" y="1167354"/>
                    <a:pt x="1572838" y="1166489"/>
                    <a:pt x="1589737" y="1175515"/>
                  </a:cubicBezTo>
                  <a:cubicBezTo>
                    <a:pt x="1593770" y="1177724"/>
                    <a:pt x="1598763" y="1179068"/>
                    <a:pt x="1601740" y="1182333"/>
                  </a:cubicBezTo>
                  <a:cubicBezTo>
                    <a:pt x="1616909" y="1198943"/>
                    <a:pt x="1635633" y="1194910"/>
                    <a:pt x="1654259" y="1192510"/>
                  </a:cubicBezTo>
                  <a:cubicBezTo>
                    <a:pt x="1657524" y="1192030"/>
                    <a:pt x="1661460" y="1191358"/>
                    <a:pt x="1664246" y="1192702"/>
                  </a:cubicBezTo>
                  <a:cubicBezTo>
                    <a:pt x="1676823" y="1198750"/>
                    <a:pt x="1687481" y="1196639"/>
                    <a:pt x="1698427" y="1188381"/>
                  </a:cubicBezTo>
                  <a:cubicBezTo>
                    <a:pt x="1707932" y="1181276"/>
                    <a:pt x="1718878" y="1177052"/>
                    <a:pt x="1730112" y="1185885"/>
                  </a:cubicBezTo>
                  <a:cubicBezTo>
                    <a:pt x="1755076" y="1205472"/>
                    <a:pt x="1781767" y="1206432"/>
                    <a:pt x="1809996" y="1194046"/>
                  </a:cubicBezTo>
                  <a:cubicBezTo>
                    <a:pt x="1830159" y="1185213"/>
                    <a:pt x="1850034" y="1183196"/>
                    <a:pt x="1871254" y="1192126"/>
                  </a:cubicBezTo>
                  <a:cubicBezTo>
                    <a:pt x="1879415" y="1195582"/>
                    <a:pt x="1889977" y="1193278"/>
                    <a:pt x="1899482" y="1194046"/>
                  </a:cubicBezTo>
                  <a:cubicBezTo>
                    <a:pt x="1904859" y="1194430"/>
                    <a:pt x="1910813" y="1194526"/>
                    <a:pt x="1915420" y="1196927"/>
                  </a:cubicBezTo>
                  <a:cubicBezTo>
                    <a:pt x="1927711" y="1203072"/>
                    <a:pt x="1939136" y="1210945"/>
                    <a:pt x="1951522" y="1216994"/>
                  </a:cubicBezTo>
                  <a:cubicBezTo>
                    <a:pt x="1957475" y="1219874"/>
                    <a:pt x="1964580" y="1221410"/>
                    <a:pt x="1971302" y="1221507"/>
                  </a:cubicBezTo>
                  <a:cubicBezTo>
                    <a:pt x="1991177" y="1221987"/>
                    <a:pt x="2011052" y="1221987"/>
                    <a:pt x="2030831" y="1221123"/>
                  </a:cubicBezTo>
                  <a:cubicBezTo>
                    <a:pt x="2063476" y="1219778"/>
                    <a:pt x="2096601" y="1219490"/>
                    <a:pt x="2120125" y="1190878"/>
                  </a:cubicBezTo>
                  <a:cubicBezTo>
                    <a:pt x="2122046" y="1188573"/>
                    <a:pt x="2126174" y="1187229"/>
                    <a:pt x="2129439" y="1186845"/>
                  </a:cubicBezTo>
                  <a:cubicBezTo>
                    <a:pt x="2144513" y="1185021"/>
                    <a:pt x="2159971" y="1184828"/>
                    <a:pt x="2174854" y="1181852"/>
                  </a:cubicBezTo>
                  <a:cubicBezTo>
                    <a:pt x="2186760" y="1179452"/>
                    <a:pt x="2196650" y="1180220"/>
                    <a:pt x="2205674" y="1188669"/>
                  </a:cubicBezTo>
                  <a:cubicBezTo>
                    <a:pt x="2217485" y="1199807"/>
                    <a:pt x="2231887" y="1206336"/>
                    <a:pt x="2247634" y="1202784"/>
                  </a:cubicBezTo>
                  <a:cubicBezTo>
                    <a:pt x="2263379" y="1199327"/>
                    <a:pt x="2273749" y="1206816"/>
                    <a:pt x="2285367" y="1214594"/>
                  </a:cubicBezTo>
                  <a:cubicBezTo>
                    <a:pt x="2293817" y="1220258"/>
                    <a:pt x="2303418" y="1227363"/>
                    <a:pt x="2312827" y="1227939"/>
                  </a:cubicBezTo>
                  <a:cubicBezTo>
                    <a:pt x="2334143" y="1229187"/>
                    <a:pt x="2352482" y="1248967"/>
                    <a:pt x="2375622" y="1237733"/>
                  </a:cubicBezTo>
                  <a:cubicBezTo>
                    <a:pt x="2377158" y="1236965"/>
                    <a:pt x="2379942" y="1238885"/>
                    <a:pt x="2382151" y="1239365"/>
                  </a:cubicBezTo>
                  <a:cubicBezTo>
                    <a:pt x="2399817" y="1243014"/>
                    <a:pt x="2416428" y="1239461"/>
                    <a:pt x="2429390" y="1227459"/>
                  </a:cubicBezTo>
                  <a:cubicBezTo>
                    <a:pt x="2446385" y="1211809"/>
                    <a:pt x="2465203" y="1210272"/>
                    <a:pt x="2486134" y="1215362"/>
                  </a:cubicBezTo>
                  <a:cubicBezTo>
                    <a:pt x="2492856" y="1216994"/>
                    <a:pt x="2499577" y="1218146"/>
                    <a:pt x="2506394" y="1219490"/>
                  </a:cubicBezTo>
                  <a:cubicBezTo>
                    <a:pt x="2515611" y="1221410"/>
                    <a:pt x="2524925" y="1223427"/>
                    <a:pt x="2534142" y="1225347"/>
                  </a:cubicBezTo>
                  <a:cubicBezTo>
                    <a:pt x="2543072" y="1227268"/>
                    <a:pt x="2552962" y="1230532"/>
                    <a:pt x="2559874" y="1222275"/>
                  </a:cubicBezTo>
                  <a:cubicBezTo>
                    <a:pt x="2565827" y="1215169"/>
                    <a:pt x="2570052" y="1215842"/>
                    <a:pt x="2575525" y="1221987"/>
                  </a:cubicBezTo>
                  <a:cubicBezTo>
                    <a:pt x="2594536" y="1243494"/>
                    <a:pt x="2617580" y="1256936"/>
                    <a:pt x="2646960" y="1257896"/>
                  </a:cubicBezTo>
                  <a:cubicBezTo>
                    <a:pt x="2653009" y="1258088"/>
                    <a:pt x="2659154" y="1259432"/>
                    <a:pt x="2665107" y="1260873"/>
                  </a:cubicBezTo>
                  <a:cubicBezTo>
                    <a:pt x="2668756" y="1261736"/>
                    <a:pt x="2673173" y="1262697"/>
                    <a:pt x="2675381" y="1265290"/>
                  </a:cubicBezTo>
                  <a:cubicBezTo>
                    <a:pt x="2692567" y="1285068"/>
                    <a:pt x="2713979" y="1298799"/>
                    <a:pt x="2737311" y="1309841"/>
                  </a:cubicBezTo>
                  <a:cubicBezTo>
                    <a:pt x="2745664" y="1313777"/>
                    <a:pt x="2754594" y="1317713"/>
                    <a:pt x="2763619" y="1318866"/>
                  </a:cubicBezTo>
                  <a:cubicBezTo>
                    <a:pt x="2773028" y="1320018"/>
                    <a:pt x="2782917" y="1318098"/>
                    <a:pt x="2792519" y="1317041"/>
                  </a:cubicBezTo>
                  <a:cubicBezTo>
                    <a:pt x="2798184" y="1316466"/>
                    <a:pt x="2804713" y="1316561"/>
                    <a:pt x="2809226" y="1313777"/>
                  </a:cubicBezTo>
                  <a:cubicBezTo>
                    <a:pt x="2823532" y="1305039"/>
                    <a:pt x="2837358" y="1295631"/>
                    <a:pt x="2850705" y="1285452"/>
                  </a:cubicBezTo>
                  <a:cubicBezTo>
                    <a:pt x="2862131" y="1276715"/>
                    <a:pt x="2864435" y="1275467"/>
                    <a:pt x="2874324" y="1286413"/>
                  </a:cubicBezTo>
                  <a:cubicBezTo>
                    <a:pt x="2884502" y="1297647"/>
                    <a:pt x="2897176" y="1303503"/>
                    <a:pt x="2911194" y="1305903"/>
                  </a:cubicBezTo>
                  <a:cubicBezTo>
                    <a:pt x="2933373" y="1309648"/>
                    <a:pt x="2955745" y="1312816"/>
                    <a:pt x="2978116" y="1314641"/>
                  </a:cubicBezTo>
                  <a:cubicBezTo>
                    <a:pt x="2998375" y="1316273"/>
                    <a:pt x="3008073" y="1307440"/>
                    <a:pt x="3012106" y="1287373"/>
                  </a:cubicBezTo>
                  <a:cubicBezTo>
                    <a:pt x="3014410" y="1276235"/>
                    <a:pt x="3017387" y="1264137"/>
                    <a:pt x="3029676" y="1261161"/>
                  </a:cubicBezTo>
                  <a:cubicBezTo>
                    <a:pt x="3049744" y="1256360"/>
                    <a:pt x="3070579" y="1254248"/>
                    <a:pt x="3080469" y="1230724"/>
                  </a:cubicBezTo>
                  <a:cubicBezTo>
                    <a:pt x="3085941" y="1235909"/>
                    <a:pt x="3089302" y="1238981"/>
                    <a:pt x="3092567" y="1242054"/>
                  </a:cubicBezTo>
                  <a:cubicBezTo>
                    <a:pt x="3101592" y="1250599"/>
                    <a:pt x="3120314" y="1254248"/>
                    <a:pt x="3129821" y="1246855"/>
                  </a:cubicBezTo>
                  <a:cubicBezTo>
                    <a:pt x="3143839" y="1236101"/>
                    <a:pt x="3156705" y="1238117"/>
                    <a:pt x="3170147" y="1246471"/>
                  </a:cubicBezTo>
                  <a:cubicBezTo>
                    <a:pt x="3192615" y="1260297"/>
                    <a:pt x="3217674" y="1257128"/>
                    <a:pt x="3240429" y="1251559"/>
                  </a:cubicBezTo>
                  <a:cubicBezTo>
                    <a:pt x="3257617" y="1247430"/>
                    <a:pt x="3275956" y="1239845"/>
                    <a:pt x="3287189" y="1222466"/>
                  </a:cubicBezTo>
                  <a:cubicBezTo>
                    <a:pt x="3290741" y="1216898"/>
                    <a:pt x="3298711" y="1214113"/>
                    <a:pt x="3305049" y="1210465"/>
                  </a:cubicBezTo>
                  <a:cubicBezTo>
                    <a:pt x="3310329" y="1207488"/>
                    <a:pt x="3315898" y="1204704"/>
                    <a:pt x="3321755" y="1202784"/>
                  </a:cubicBezTo>
                  <a:cubicBezTo>
                    <a:pt x="3327995" y="1200671"/>
                    <a:pt x="3334909" y="1197598"/>
                    <a:pt x="3341055" y="1198463"/>
                  </a:cubicBezTo>
                  <a:cubicBezTo>
                    <a:pt x="3359681" y="1200959"/>
                    <a:pt x="3374467" y="1196062"/>
                    <a:pt x="3387621" y="1182140"/>
                  </a:cubicBezTo>
                  <a:cubicBezTo>
                    <a:pt x="3394439" y="1174939"/>
                    <a:pt x="3404520" y="1166202"/>
                    <a:pt x="3413161" y="1166105"/>
                  </a:cubicBezTo>
                  <a:cubicBezTo>
                    <a:pt x="3434189" y="1165818"/>
                    <a:pt x="3451663" y="1158905"/>
                    <a:pt x="3470579" y="1150647"/>
                  </a:cubicBezTo>
                  <a:cubicBezTo>
                    <a:pt x="3482772" y="1145366"/>
                    <a:pt x="3496598" y="1141718"/>
                    <a:pt x="3509657" y="1136821"/>
                  </a:cubicBezTo>
                  <a:cubicBezTo>
                    <a:pt x="3524923" y="1131060"/>
                    <a:pt x="3541534" y="1128948"/>
                    <a:pt x="3550847" y="1113009"/>
                  </a:cubicBezTo>
                  <a:cubicBezTo>
                    <a:pt x="3551903" y="1111281"/>
                    <a:pt x="3555072" y="1110993"/>
                    <a:pt x="3556608" y="1109361"/>
                  </a:cubicBezTo>
                  <a:cubicBezTo>
                    <a:pt x="3561505" y="1104368"/>
                    <a:pt x="3567842" y="1099760"/>
                    <a:pt x="3570435" y="1093710"/>
                  </a:cubicBezTo>
                  <a:cubicBezTo>
                    <a:pt x="3577923" y="1076044"/>
                    <a:pt x="3583780" y="1057800"/>
                    <a:pt x="3590501" y="1039846"/>
                  </a:cubicBezTo>
                  <a:cubicBezTo>
                    <a:pt x="3591942" y="1036005"/>
                    <a:pt x="3593285" y="1031108"/>
                    <a:pt x="3596263" y="1028900"/>
                  </a:cubicBezTo>
                  <a:cubicBezTo>
                    <a:pt x="3613449" y="1016226"/>
                    <a:pt x="3630925" y="1004032"/>
                    <a:pt x="3648591" y="992030"/>
                  </a:cubicBezTo>
                  <a:cubicBezTo>
                    <a:pt x="3655696" y="987229"/>
                    <a:pt x="3661649" y="989918"/>
                    <a:pt x="3667986" y="995487"/>
                  </a:cubicBezTo>
                  <a:cubicBezTo>
                    <a:pt x="3674131" y="1000768"/>
                    <a:pt x="3681717" y="1006240"/>
                    <a:pt x="3689397" y="1007585"/>
                  </a:cubicBezTo>
                  <a:cubicBezTo>
                    <a:pt x="3704760" y="1010177"/>
                    <a:pt x="3720698" y="1010753"/>
                    <a:pt x="3736349" y="1010753"/>
                  </a:cubicBezTo>
                  <a:cubicBezTo>
                    <a:pt x="3742205" y="1010753"/>
                    <a:pt x="3748446" y="1007297"/>
                    <a:pt x="3753919" y="1004513"/>
                  </a:cubicBezTo>
                  <a:cubicBezTo>
                    <a:pt x="3764289" y="999231"/>
                    <a:pt x="3773890" y="992126"/>
                    <a:pt x="3784643" y="987710"/>
                  </a:cubicBezTo>
                  <a:cubicBezTo>
                    <a:pt x="3797126" y="982621"/>
                    <a:pt x="3804615" y="974459"/>
                    <a:pt x="3808359" y="961689"/>
                  </a:cubicBezTo>
                  <a:cubicBezTo>
                    <a:pt x="3813929" y="942679"/>
                    <a:pt x="3827179" y="929428"/>
                    <a:pt x="3842829" y="918674"/>
                  </a:cubicBezTo>
                  <a:cubicBezTo>
                    <a:pt x="3862705" y="904944"/>
                    <a:pt x="3886421" y="905616"/>
                    <a:pt x="3908983" y="902256"/>
                  </a:cubicBezTo>
                  <a:cubicBezTo>
                    <a:pt x="3917625" y="901008"/>
                    <a:pt x="3926555" y="899951"/>
                    <a:pt x="3934428" y="896783"/>
                  </a:cubicBezTo>
                  <a:cubicBezTo>
                    <a:pt x="3964288" y="884877"/>
                    <a:pt x="3994149" y="873548"/>
                    <a:pt x="4026987" y="873835"/>
                  </a:cubicBezTo>
                  <a:cubicBezTo>
                    <a:pt x="4029674" y="873835"/>
                    <a:pt x="4032363" y="873548"/>
                    <a:pt x="4035051" y="873067"/>
                  </a:cubicBezTo>
                  <a:cubicBezTo>
                    <a:pt x="4058383" y="869131"/>
                    <a:pt x="4082483" y="867594"/>
                    <a:pt x="4099189" y="846664"/>
                  </a:cubicBezTo>
                  <a:cubicBezTo>
                    <a:pt x="4102261" y="842823"/>
                    <a:pt x="4109271" y="841671"/>
                    <a:pt x="4114647" y="840134"/>
                  </a:cubicBezTo>
                  <a:cubicBezTo>
                    <a:pt x="4123961" y="837638"/>
                    <a:pt x="4130203" y="832549"/>
                    <a:pt x="4133563" y="823427"/>
                  </a:cubicBezTo>
                  <a:cubicBezTo>
                    <a:pt x="4139229" y="807681"/>
                    <a:pt x="4145949" y="792223"/>
                    <a:pt x="4151039" y="776284"/>
                  </a:cubicBezTo>
                  <a:cubicBezTo>
                    <a:pt x="4154591" y="765338"/>
                    <a:pt x="4161215" y="759289"/>
                    <a:pt x="4171489" y="754776"/>
                  </a:cubicBezTo>
                  <a:cubicBezTo>
                    <a:pt x="4177251" y="752280"/>
                    <a:pt x="4182243" y="746808"/>
                    <a:pt x="4186372" y="741718"/>
                  </a:cubicBezTo>
                  <a:cubicBezTo>
                    <a:pt x="4191365" y="735573"/>
                    <a:pt x="4193957" y="727412"/>
                    <a:pt x="4199429" y="721940"/>
                  </a:cubicBezTo>
                  <a:cubicBezTo>
                    <a:pt x="4212775" y="708305"/>
                    <a:pt x="4216905" y="693231"/>
                    <a:pt x="4212487" y="674604"/>
                  </a:cubicBezTo>
                  <a:cubicBezTo>
                    <a:pt x="4208551" y="658090"/>
                    <a:pt x="4218921" y="636006"/>
                    <a:pt x="4232555" y="632645"/>
                  </a:cubicBezTo>
                  <a:cubicBezTo>
                    <a:pt x="4247629" y="628900"/>
                    <a:pt x="4257999" y="619684"/>
                    <a:pt x="4268657" y="609410"/>
                  </a:cubicBezTo>
                  <a:cubicBezTo>
                    <a:pt x="4274609" y="603649"/>
                    <a:pt x="4282963" y="598656"/>
                    <a:pt x="4291028" y="597216"/>
                  </a:cubicBezTo>
                  <a:cubicBezTo>
                    <a:pt x="4321657" y="591647"/>
                    <a:pt x="4350557" y="598464"/>
                    <a:pt x="4379651" y="609506"/>
                  </a:cubicBezTo>
                  <a:cubicBezTo>
                    <a:pt x="4398661" y="616707"/>
                    <a:pt x="4419784" y="618627"/>
                    <a:pt x="4440139" y="621507"/>
                  </a:cubicBezTo>
                  <a:cubicBezTo>
                    <a:pt x="4446477" y="622371"/>
                    <a:pt x="4454542" y="620452"/>
                    <a:pt x="4460015" y="616899"/>
                  </a:cubicBezTo>
                  <a:cubicBezTo>
                    <a:pt x="4479218" y="604609"/>
                    <a:pt x="4498325" y="591935"/>
                    <a:pt x="4516183" y="577724"/>
                  </a:cubicBezTo>
                  <a:cubicBezTo>
                    <a:pt x="4532795" y="564379"/>
                    <a:pt x="4551517" y="558810"/>
                    <a:pt x="4571681" y="560250"/>
                  </a:cubicBezTo>
                  <a:cubicBezTo>
                    <a:pt x="4586371" y="561306"/>
                    <a:pt x="4599621" y="558905"/>
                    <a:pt x="4613447" y="555257"/>
                  </a:cubicBezTo>
                  <a:cubicBezTo>
                    <a:pt x="4624969" y="552185"/>
                    <a:pt x="4637643" y="550072"/>
                    <a:pt x="4649355" y="551417"/>
                  </a:cubicBezTo>
                  <a:cubicBezTo>
                    <a:pt x="4665775" y="553337"/>
                    <a:pt x="4679313" y="550553"/>
                    <a:pt x="4692467" y="540663"/>
                  </a:cubicBezTo>
                  <a:cubicBezTo>
                    <a:pt x="4699476" y="535382"/>
                    <a:pt x="4708502" y="532598"/>
                    <a:pt x="4716855" y="528949"/>
                  </a:cubicBezTo>
                  <a:cubicBezTo>
                    <a:pt x="4729721" y="523284"/>
                    <a:pt x="4743067" y="518483"/>
                    <a:pt x="4755645" y="512147"/>
                  </a:cubicBezTo>
                  <a:cubicBezTo>
                    <a:pt x="4769183" y="505425"/>
                    <a:pt x="4781569" y="496112"/>
                    <a:pt x="4795395" y="490351"/>
                  </a:cubicBezTo>
                  <a:cubicBezTo>
                    <a:pt x="4810278" y="484110"/>
                    <a:pt x="4819879" y="474605"/>
                    <a:pt x="4825928" y="459818"/>
                  </a:cubicBezTo>
                  <a:cubicBezTo>
                    <a:pt x="4829769" y="450504"/>
                    <a:pt x="4835049" y="440615"/>
                    <a:pt x="4842347" y="434086"/>
                  </a:cubicBezTo>
                  <a:cubicBezTo>
                    <a:pt x="4857422" y="420740"/>
                    <a:pt x="4875087" y="410370"/>
                    <a:pt x="4890451" y="397216"/>
                  </a:cubicBezTo>
                  <a:cubicBezTo>
                    <a:pt x="4912054" y="378781"/>
                    <a:pt x="4932025" y="359194"/>
                    <a:pt x="4933945" y="327701"/>
                  </a:cubicBezTo>
                  <a:cubicBezTo>
                    <a:pt x="4935001" y="310322"/>
                    <a:pt x="4944219" y="302929"/>
                    <a:pt x="4961214" y="298801"/>
                  </a:cubicBezTo>
                  <a:cubicBezTo>
                    <a:pt x="4966878" y="297457"/>
                    <a:pt x="4974945" y="294864"/>
                    <a:pt x="4976672" y="290639"/>
                  </a:cubicBezTo>
                  <a:cubicBezTo>
                    <a:pt x="4981857" y="278061"/>
                    <a:pt x="4992610" y="275565"/>
                    <a:pt x="5002979" y="270573"/>
                  </a:cubicBezTo>
                  <a:cubicBezTo>
                    <a:pt x="5009221" y="267596"/>
                    <a:pt x="5016903" y="261739"/>
                    <a:pt x="5018535" y="255690"/>
                  </a:cubicBezTo>
                  <a:cubicBezTo>
                    <a:pt x="5025255" y="231206"/>
                    <a:pt x="5043690" y="216804"/>
                    <a:pt x="5061069" y="200961"/>
                  </a:cubicBezTo>
                  <a:cubicBezTo>
                    <a:pt x="5066158" y="196256"/>
                    <a:pt x="5071631" y="190879"/>
                    <a:pt x="5074127" y="184735"/>
                  </a:cubicBezTo>
                  <a:cubicBezTo>
                    <a:pt x="5079409" y="171484"/>
                    <a:pt x="5087281" y="161882"/>
                    <a:pt x="5101108" y="156891"/>
                  </a:cubicBezTo>
                  <a:cubicBezTo>
                    <a:pt x="5105524" y="155354"/>
                    <a:pt x="5109557" y="151801"/>
                    <a:pt x="5112918" y="148441"/>
                  </a:cubicBezTo>
                  <a:cubicBezTo>
                    <a:pt x="5120119" y="141144"/>
                    <a:pt x="5126167" y="132598"/>
                    <a:pt x="5133753" y="125782"/>
                  </a:cubicBezTo>
                  <a:cubicBezTo>
                    <a:pt x="5153051" y="108211"/>
                    <a:pt x="5172159" y="90928"/>
                    <a:pt x="5183393" y="66348"/>
                  </a:cubicBezTo>
                  <a:cubicBezTo>
                    <a:pt x="5188865" y="54346"/>
                    <a:pt x="5195107" y="41288"/>
                    <a:pt x="5204709" y="33030"/>
                  </a:cubicBezTo>
                  <a:cubicBezTo>
                    <a:pt x="5216903" y="22565"/>
                    <a:pt x="5232937" y="16612"/>
                    <a:pt x="5247243" y="8451"/>
                  </a:cubicBez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74805034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588</TotalTime>
  <Words>392</Words>
  <Application>Microsoft Office PowerPoint</Application>
  <PresentationFormat>Widescreen</PresentationFormat>
  <Paragraphs>22</Paragraphs>
  <Slides>10</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10</vt:i4>
      </vt:variant>
    </vt:vector>
  </HeadingPairs>
  <TitlesOfParts>
    <vt:vector size="15" baseType="lpstr">
      <vt:lpstr>Aptos</vt:lpstr>
      <vt:lpstr>Aptos Display</vt:lpstr>
      <vt:lpstr>Arial</vt:lpstr>
      <vt:lpstr>Times New Roman</vt:lpstr>
      <vt:lpstr>Tema do Office</vt:lpstr>
      <vt:lpstr>UMA NOVA PERSPECTIVA PARA O POLICIAMENTO PREVENTIVO</vt:lpstr>
      <vt:lpstr>Quantas vezes você já fez o mesmo trabalho? Você quer mudar esse cenário?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UMA NOVA PERSPECTIVA PARA O POLICIAMENTO PREVENTIVO</dc:title>
  <dc:creator>rodriguesoliveira.keila@gmail.com</dc:creator>
  <cp:lastModifiedBy>SUPORTE</cp:lastModifiedBy>
  <cp:revision>2</cp:revision>
  <dcterms:created xsi:type="dcterms:W3CDTF">2025-07-02T16:30:45Z</dcterms:created>
  <dcterms:modified xsi:type="dcterms:W3CDTF">2025-07-03T13:10:36Z</dcterms:modified>
</cp:coreProperties>
</file>